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3"/>
    <p:sldId id="291" r:id="rId4"/>
    <p:sldId id="277" r:id="rId5"/>
    <p:sldId id="293" r:id="rId6"/>
    <p:sldId id="263" r:id="rId7"/>
    <p:sldId id="278" r:id="rId8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5" userDrawn="1">
          <p15:clr>
            <a:srgbClr val="A4A3A4"/>
          </p15:clr>
        </p15:guide>
        <p15:guide id="8" pos="562" userDrawn="1">
          <p15:clr>
            <a:srgbClr val="A4A3A4"/>
          </p15:clr>
        </p15:guide>
        <p15:guide id="9" orient="horz" pos="3742" userDrawn="1">
          <p15:clr>
            <a:srgbClr val="A4A3A4"/>
          </p15:clr>
        </p15:guide>
        <p15:guide id="10" pos="2296" userDrawn="1">
          <p15:clr>
            <a:srgbClr val="A4A3A4"/>
          </p15:clr>
        </p15:guide>
        <p15:guide id="11" pos="7162" userDrawn="1">
          <p15:clr>
            <a:srgbClr val="A4A3A4"/>
          </p15:clr>
        </p15:guide>
        <p15:guide id="18" pos="710" userDrawn="1">
          <p15:clr>
            <a:srgbClr val="A4A3A4"/>
          </p15:clr>
        </p15:guide>
        <p15:guide id="19" pos="6994" userDrawn="1">
          <p15:clr>
            <a:srgbClr val="A4A3A4"/>
          </p15:clr>
        </p15:guide>
        <p15:guide id="21" pos="3816" userDrawn="1">
          <p15:clr>
            <a:srgbClr val="A4A3A4"/>
          </p15:clr>
        </p15:guide>
        <p15:guide id="22" pos="5590" userDrawn="1">
          <p15:clr>
            <a:srgbClr val="A4A3A4"/>
          </p15:clr>
        </p15:guide>
        <p15:guide id="25" orient="horz" pos="624" userDrawn="1">
          <p15:clr>
            <a:srgbClr val="A4A3A4"/>
          </p15:clr>
        </p15:guide>
        <p15:guide id="27" pos="6791" userDrawn="1">
          <p15:clr>
            <a:srgbClr val="A4A3A4"/>
          </p15:clr>
        </p15:guide>
        <p15:guide id="29" pos="908" userDrawn="1">
          <p15:clr>
            <a:srgbClr val="A4A3A4"/>
          </p15:clr>
        </p15:guide>
        <p15:guide id="30" pos="21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D7FF"/>
    <a:srgbClr val="00B0F0"/>
    <a:srgbClr val="1A63EF"/>
    <a:srgbClr val="00A1FA"/>
    <a:srgbClr val="DDF6FF"/>
    <a:srgbClr val="C9F1FF"/>
    <a:srgbClr val="A3E7FF"/>
    <a:srgbClr val="2DC8FF"/>
    <a:srgbClr val="09C5F1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34" autoAdjust="0"/>
    <p:restoredTop sz="96366" autoAdjust="0"/>
  </p:normalViewPr>
  <p:slideViewPr>
    <p:cSldViewPr snapToGrid="0" showGuides="1">
      <p:cViewPr varScale="1">
        <p:scale>
          <a:sx n="55" d="100"/>
          <a:sy n="55" d="100"/>
        </p:scale>
        <p:origin x="677" y="48"/>
      </p:cViewPr>
      <p:guideLst>
        <p:guide orient="horz" pos="2085"/>
        <p:guide pos="562"/>
        <p:guide orient="horz" pos="3742"/>
        <p:guide pos="2296"/>
        <p:guide pos="7162"/>
        <p:guide pos="710"/>
        <p:guide pos="6994"/>
        <p:guide pos="3816"/>
        <p:guide pos="5590"/>
        <p:guide orient="horz" pos="624"/>
        <p:guide pos="6791"/>
        <p:guide pos="908"/>
        <p:guide pos="210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7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5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AAE93-D580-45F0-8898-A36A4FEDD3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9BAB6-37C5-4F95-AF5E-3D4A464DD4B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9618-8872-4093-BA23-5E1F304FB8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1D8303-B003-48FE-8BD1-76725C22DCE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64F9C-7D91-4A90-A7C7-DCB696AB58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7CE9F-78FD-4E41-AC0E-9F5E8DC0D56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tags" Target="../tags/tag3.xml"/><Relationship Id="rId4" Type="http://schemas.openxmlformats.org/officeDocument/2006/relationships/image" Target="../media/image3.png"/><Relationship Id="rId3" Type="http://schemas.openxmlformats.org/officeDocument/2006/relationships/tags" Target="../tags/tag2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4" t="16284" r="7524" b="23959"/>
          <a:stretch>
            <a:fillRect/>
          </a:stretch>
        </p:blipFill>
        <p:spPr>
          <a:xfrm>
            <a:off x="0" y="-1"/>
            <a:ext cx="12192000" cy="462176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-1" y="-1"/>
            <a:ext cx="12192000" cy="4621768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949338" y="5542378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姓名：陈浩宇</a:t>
            </a:r>
            <a:endParaRPr lang="zh-CN" altLang="en-US" sz="2000" dirty="0">
              <a:solidFill>
                <a:schemeClr val="bg1">
                  <a:lumMod val="6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657976" y="5542378"/>
            <a:ext cx="202184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学号：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20375173</a:t>
            </a:r>
            <a:endParaRPr lang="zh-CN" altLang="en-US" sz="2000" dirty="0">
              <a:solidFill>
                <a:schemeClr val="bg1">
                  <a:lumMod val="6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666875" y="2066730"/>
            <a:ext cx="88582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Arduino</a:t>
            </a:r>
            <a:r>
              <a:rPr lang="zh-CN" altLang="en-US" sz="54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超声波</a:t>
            </a:r>
            <a:r>
              <a:rPr lang="zh-CN" altLang="en-US" sz="54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雷达</a:t>
            </a:r>
            <a:endParaRPr lang="zh-CN" altLang="en-US" sz="5400" dirty="0">
              <a:solidFill>
                <a:schemeClr val="bg1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377998" y="560675"/>
            <a:ext cx="5864398" cy="5864396"/>
          </a:xfrm>
          <a:prstGeom prst="ellipse">
            <a:avLst/>
          </a:pr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1853073" y="-914400"/>
            <a:ext cx="8814548" cy="8814546"/>
          </a:xfrm>
          <a:prstGeom prst="ellipse">
            <a:avLst/>
          </a:pr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6507890" y="3343904"/>
            <a:ext cx="851574" cy="851574"/>
          </a:xfrm>
          <a:prstGeom prst="ellipse">
            <a:avLst/>
          </a:prstGeom>
          <a:ln w="254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458658" y="3498029"/>
            <a:ext cx="1402080" cy="5340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gradFill>
                  <a:gsLst>
                    <a:gs pos="0">
                      <a:srgbClr val="0081C5"/>
                    </a:gs>
                    <a:gs pos="100000">
                      <a:srgbClr val="00B0F0"/>
                    </a:gs>
                  </a:gsLst>
                  <a:lin ang="5400000" scaled="1"/>
                </a:gradFill>
                <a:latin typeface="苹方 特粗" panose="020B0800000000000000" pitchFamily="34" charset="-122"/>
                <a:ea typeface="苹方 特粗" panose="020B0800000000000000" pitchFamily="34" charset="-122"/>
              </a:rPr>
              <a:t>实验</a:t>
            </a:r>
            <a:r>
              <a:rPr lang="zh-CN" altLang="en-US" sz="2400" dirty="0">
                <a:gradFill>
                  <a:gsLst>
                    <a:gs pos="0">
                      <a:srgbClr val="0081C5"/>
                    </a:gs>
                    <a:gs pos="100000">
                      <a:srgbClr val="00B0F0"/>
                    </a:gs>
                  </a:gsLst>
                  <a:lin ang="5400000" scaled="1"/>
                </a:gradFill>
                <a:latin typeface="苹方 特粗" panose="020B0800000000000000" pitchFamily="34" charset="-122"/>
                <a:ea typeface="苹方 特粗" panose="020B0800000000000000" pitchFamily="34" charset="-122"/>
              </a:rPr>
              <a:t>现象</a:t>
            </a:r>
            <a:endParaRPr lang="zh-CN" altLang="en-US" sz="2400" dirty="0">
              <a:gradFill>
                <a:gsLst>
                  <a:gs pos="0">
                    <a:srgbClr val="0081C5"/>
                  </a:gs>
                  <a:gs pos="100000">
                    <a:srgbClr val="00B0F0"/>
                  </a:gs>
                </a:gsLst>
                <a:lin ang="5400000" scaled="1"/>
              </a:gra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6415942" y="2164506"/>
            <a:ext cx="877722" cy="877722"/>
          </a:xfrm>
          <a:prstGeom prst="ellipse">
            <a:avLst/>
          </a:prstGeom>
          <a:ln w="254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359464" y="2343135"/>
            <a:ext cx="1402080" cy="5340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gradFill>
                  <a:gsLst>
                    <a:gs pos="0">
                      <a:srgbClr val="0081C5"/>
                    </a:gs>
                    <a:gs pos="100000">
                      <a:srgbClr val="00B0F0"/>
                    </a:gs>
                  </a:gsLst>
                  <a:lin ang="5400000" scaled="1"/>
                </a:gradFill>
                <a:latin typeface="苹方 特粗" panose="020B0800000000000000" pitchFamily="34" charset="-122"/>
                <a:ea typeface="苹方 特粗" panose="020B0800000000000000" pitchFamily="34" charset="-122"/>
              </a:rPr>
              <a:t>系统</a:t>
            </a:r>
            <a:r>
              <a:rPr lang="zh-CN" altLang="en-US" sz="2400" dirty="0">
                <a:gradFill>
                  <a:gsLst>
                    <a:gs pos="0">
                      <a:srgbClr val="0081C5"/>
                    </a:gs>
                    <a:gs pos="100000">
                      <a:srgbClr val="00B0F0"/>
                    </a:gs>
                  </a:gsLst>
                  <a:lin ang="5400000" scaled="1"/>
                </a:gradFill>
                <a:latin typeface="苹方 特粗" panose="020B0800000000000000" pitchFamily="34" charset="-122"/>
                <a:ea typeface="苹方 特粗" panose="020B0800000000000000" pitchFamily="34" charset="-122"/>
              </a:rPr>
              <a:t>结构</a:t>
            </a:r>
            <a:endParaRPr lang="zh-CN" altLang="en-US" sz="2400" dirty="0">
              <a:gradFill>
                <a:gsLst>
                  <a:gs pos="0">
                    <a:srgbClr val="0081C5"/>
                  </a:gs>
                  <a:gs pos="100000">
                    <a:srgbClr val="00B0F0"/>
                  </a:gs>
                </a:gsLst>
                <a:lin ang="5400000" scaled="1"/>
              </a:gra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6288307" y="4519988"/>
            <a:ext cx="877722" cy="877722"/>
          </a:xfrm>
          <a:prstGeom prst="ellipse">
            <a:avLst/>
          </a:prstGeom>
          <a:ln w="254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293424" y="4690997"/>
            <a:ext cx="1402080" cy="5340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gradFill>
                  <a:gsLst>
                    <a:gs pos="0">
                      <a:srgbClr val="0081C5"/>
                    </a:gs>
                    <a:gs pos="100000">
                      <a:srgbClr val="00B0F0"/>
                    </a:gs>
                  </a:gsLst>
                  <a:lin ang="5400000" scaled="1"/>
                </a:gradFill>
                <a:latin typeface="苹方 特粗" panose="020B0800000000000000" pitchFamily="34" charset="-122"/>
                <a:ea typeface="苹方 特粗" panose="020B0800000000000000" pitchFamily="34" charset="-122"/>
              </a:rPr>
              <a:t>实验</a:t>
            </a:r>
            <a:r>
              <a:rPr lang="zh-CN" altLang="en-US" sz="2400" dirty="0">
                <a:gradFill>
                  <a:gsLst>
                    <a:gs pos="0">
                      <a:srgbClr val="0081C5"/>
                    </a:gs>
                    <a:gs pos="100000">
                      <a:srgbClr val="00B0F0"/>
                    </a:gs>
                  </a:gsLst>
                  <a:lin ang="5400000" scaled="1"/>
                </a:gradFill>
                <a:latin typeface="苹方 特粗" panose="020B0800000000000000" pitchFamily="34" charset="-122"/>
                <a:ea typeface="苹方 特粗" panose="020B0800000000000000" pitchFamily="34" charset="-122"/>
              </a:rPr>
              <a:t>结论</a:t>
            </a:r>
            <a:endParaRPr lang="zh-CN" altLang="en-US" sz="2400" dirty="0">
              <a:gradFill>
                <a:gsLst>
                  <a:gs pos="0">
                    <a:srgbClr val="0081C5"/>
                  </a:gs>
                  <a:gs pos="100000">
                    <a:srgbClr val="00B0F0"/>
                  </a:gs>
                </a:gsLst>
                <a:lin ang="5400000" scaled="1"/>
              </a:gra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089797" y="1053644"/>
            <a:ext cx="843818" cy="843818"/>
          </a:xfrm>
          <a:prstGeom prst="ellipse">
            <a:avLst/>
          </a:prstGeom>
          <a:ln w="254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102587" y="1211997"/>
            <a:ext cx="1402080" cy="5340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gradFill>
                  <a:gsLst>
                    <a:gs pos="0">
                      <a:srgbClr val="0081C5"/>
                    </a:gs>
                    <a:gs pos="100000">
                      <a:srgbClr val="00B0F0"/>
                    </a:gs>
                  </a:gsLst>
                  <a:lin ang="5400000" scaled="1"/>
                </a:gradFill>
                <a:latin typeface="苹方 特粗" panose="020B0800000000000000" pitchFamily="34" charset="-122"/>
                <a:ea typeface="苹方 特粗" panose="020B0800000000000000" pitchFamily="34" charset="-122"/>
              </a:rPr>
              <a:t>实验</a:t>
            </a:r>
            <a:r>
              <a:rPr lang="zh-CN" altLang="en-US" sz="2400" dirty="0">
                <a:gradFill>
                  <a:gsLst>
                    <a:gs pos="0">
                      <a:srgbClr val="0081C5"/>
                    </a:gs>
                    <a:gs pos="100000">
                      <a:srgbClr val="00B0F0"/>
                    </a:gs>
                  </a:gsLst>
                  <a:lin ang="5400000" scaled="1"/>
                </a:gradFill>
                <a:latin typeface="苹方 特粗" panose="020B0800000000000000" pitchFamily="34" charset="-122"/>
                <a:ea typeface="苹方 特粗" panose="020B0800000000000000" pitchFamily="34" charset="-122"/>
              </a:rPr>
              <a:t>原理</a:t>
            </a:r>
            <a:endParaRPr lang="zh-CN" altLang="en-US" sz="2400" dirty="0">
              <a:gradFill>
                <a:gsLst>
                  <a:gs pos="0">
                    <a:srgbClr val="0081C5"/>
                  </a:gs>
                  <a:gs pos="100000">
                    <a:srgbClr val="00B0F0"/>
                  </a:gs>
                </a:gsLst>
                <a:lin ang="5400000" scaled="1"/>
              </a:gra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23390" y="1529765"/>
            <a:ext cx="3992830" cy="3992830"/>
            <a:chOff x="378780" y="1385155"/>
            <a:chExt cx="4282050" cy="4282050"/>
          </a:xfrm>
        </p:grpSpPr>
        <p:sp>
          <p:nvSpPr>
            <p:cNvPr id="19" name="椭圆 18"/>
            <p:cNvSpPr/>
            <p:nvPr/>
          </p:nvSpPr>
          <p:spPr>
            <a:xfrm>
              <a:off x="378780" y="1385155"/>
              <a:ext cx="4282050" cy="4282050"/>
            </a:xfrm>
            <a:prstGeom prst="ellipse">
              <a:avLst/>
            </a:prstGeom>
            <a:solidFill>
              <a:srgbClr val="00B0F0">
                <a:alpha val="8000"/>
              </a:srgbClr>
            </a:solidFill>
            <a:ln w="444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759873" y="1766248"/>
              <a:ext cx="3519864" cy="35198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>
            <a:off x="1658031" y="2856629"/>
            <a:ext cx="172354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目录</a:t>
            </a: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720548" y="3795621"/>
            <a:ext cx="159851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rPr>
              <a:t>CONTENTS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33" name="management_181359"/>
          <p:cNvSpPr>
            <a:spLocks noChangeAspect="1"/>
          </p:cNvSpPr>
          <p:nvPr/>
        </p:nvSpPr>
        <p:spPr bwMode="auto">
          <a:xfrm>
            <a:off x="6310408" y="1298581"/>
            <a:ext cx="353527" cy="353032"/>
          </a:xfrm>
          <a:custGeom>
            <a:avLst/>
            <a:gdLst>
              <a:gd name="connsiteX0" fmla="*/ 526837 w 604887"/>
              <a:gd name="connsiteY0" fmla="*/ 526099 h 604040"/>
              <a:gd name="connsiteX1" fmla="*/ 526837 w 604887"/>
              <a:gd name="connsiteY1" fmla="*/ 570746 h 604040"/>
              <a:gd name="connsiteX2" fmla="*/ 571547 w 604887"/>
              <a:gd name="connsiteY2" fmla="*/ 526099 h 604040"/>
              <a:gd name="connsiteX3" fmla="*/ 78050 w 604887"/>
              <a:gd name="connsiteY3" fmla="*/ 467644 h 604040"/>
              <a:gd name="connsiteX4" fmla="*/ 78050 w 604887"/>
              <a:gd name="connsiteY4" fmla="*/ 477310 h 604040"/>
              <a:gd name="connsiteX5" fmla="*/ 87729 w 604887"/>
              <a:gd name="connsiteY5" fmla="*/ 487129 h 604040"/>
              <a:gd name="connsiteX6" fmla="*/ 97562 w 604887"/>
              <a:gd name="connsiteY6" fmla="*/ 487129 h 604040"/>
              <a:gd name="connsiteX7" fmla="*/ 97562 w 604887"/>
              <a:gd name="connsiteY7" fmla="*/ 467644 h 604040"/>
              <a:gd name="connsiteX8" fmla="*/ 78050 w 604887"/>
              <a:gd name="connsiteY8" fmla="*/ 428674 h 604040"/>
              <a:gd name="connsiteX9" fmla="*/ 78050 w 604887"/>
              <a:gd name="connsiteY9" fmla="*/ 448159 h 604040"/>
              <a:gd name="connsiteX10" fmla="*/ 429275 w 604887"/>
              <a:gd name="connsiteY10" fmla="*/ 448159 h 604040"/>
              <a:gd name="connsiteX11" fmla="*/ 429275 w 604887"/>
              <a:gd name="connsiteY11" fmla="*/ 428674 h 604040"/>
              <a:gd name="connsiteX12" fmla="*/ 29192 w 604887"/>
              <a:gd name="connsiteY12" fmla="*/ 428674 h 604040"/>
              <a:gd name="connsiteX13" fmla="*/ 19512 w 604887"/>
              <a:gd name="connsiteY13" fmla="*/ 438339 h 604040"/>
              <a:gd name="connsiteX14" fmla="*/ 29192 w 604887"/>
              <a:gd name="connsiteY14" fmla="*/ 448159 h 604040"/>
              <a:gd name="connsiteX15" fmla="*/ 58537 w 604887"/>
              <a:gd name="connsiteY15" fmla="*/ 448159 h 604040"/>
              <a:gd name="connsiteX16" fmla="*/ 58537 w 604887"/>
              <a:gd name="connsiteY16" fmla="*/ 428674 h 604040"/>
              <a:gd name="connsiteX17" fmla="*/ 515775 w 604887"/>
              <a:gd name="connsiteY17" fmla="*/ 410876 h 604040"/>
              <a:gd name="connsiteX18" fmla="*/ 487812 w 604887"/>
              <a:gd name="connsiteY18" fmla="*/ 424838 h 604040"/>
              <a:gd name="connsiteX19" fmla="*/ 487812 w 604887"/>
              <a:gd name="connsiteY19" fmla="*/ 451841 h 604040"/>
              <a:gd name="connsiteX20" fmla="*/ 515775 w 604887"/>
              <a:gd name="connsiteY20" fmla="*/ 465803 h 604040"/>
              <a:gd name="connsiteX21" fmla="*/ 538053 w 604887"/>
              <a:gd name="connsiteY21" fmla="*/ 448159 h 604040"/>
              <a:gd name="connsiteX22" fmla="*/ 517004 w 604887"/>
              <a:gd name="connsiteY22" fmla="*/ 448159 h 604040"/>
              <a:gd name="connsiteX23" fmla="*/ 517004 w 604887"/>
              <a:gd name="connsiteY23" fmla="*/ 428674 h 604040"/>
              <a:gd name="connsiteX24" fmla="*/ 538053 w 604887"/>
              <a:gd name="connsiteY24" fmla="*/ 428674 h 604040"/>
              <a:gd name="connsiteX25" fmla="*/ 458467 w 604887"/>
              <a:gd name="connsiteY25" fmla="*/ 409188 h 604040"/>
              <a:gd name="connsiteX26" fmla="*/ 448787 w 604887"/>
              <a:gd name="connsiteY26" fmla="*/ 418854 h 604040"/>
              <a:gd name="connsiteX27" fmla="*/ 448787 w 604887"/>
              <a:gd name="connsiteY27" fmla="*/ 457825 h 604040"/>
              <a:gd name="connsiteX28" fmla="*/ 458467 w 604887"/>
              <a:gd name="connsiteY28" fmla="*/ 467644 h 604040"/>
              <a:gd name="connsiteX29" fmla="*/ 468300 w 604887"/>
              <a:gd name="connsiteY29" fmla="*/ 457825 h 604040"/>
              <a:gd name="connsiteX30" fmla="*/ 468300 w 604887"/>
              <a:gd name="connsiteY30" fmla="*/ 418854 h 604040"/>
              <a:gd name="connsiteX31" fmla="*/ 458467 w 604887"/>
              <a:gd name="connsiteY31" fmla="*/ 409188 h 604040"/>
              <a:gd name="connsiteX32" fmla="*/ 253683 w 604887"/>
              <a:gd name="connsiteY32" fmla="*/ 340902 h 604040"/>
              <a:gd name="connsiteX33" fmla="*/ 556056 w 604887"/>
              <a:gd name="connsiteY33" fmla="*/ 340902 h 604040"/>
              <a:gd name="connsiteX34" fmla="*/ 556056 w 604887"/>
              <a:gd name="connsiteY34" fmla="*/ 360378 h 604040"/>
              <a:gd name="connsiteX35" fmla="*/ 253683 w 604887"/>
              <a:gd name="connsiteY35" fmla="*/ 360378 h 604040"/>
              <a:gd name="connsiteX36" fmla="*/ 253683 w 604887"/>
              <a:gd name="connsiteY36" fmla="*/ 292282 h 604040"/>
              <a:gd name="connsiteX37" fmla="*/ 556056 w 604887"/>
              <a:gd name="connsiteY37" fmla="*/ 292282 h 604040"/>
              <a:gd name="connsiteX38" fmla="*/ 556056 w 604887"/>
              <a:gd name="connsiteY38" fmla="*/ 311758 h 604040"/>
              <a:gd name="connsiteX39" fmla="*/ 253683 w 604887"/>
              <a:gd name="connsiteY39" fmla="*/ 311758 h 604040"/>
              <a:gd name="connsiteX40" fmla="*/ 146282 w 604887"/>
              <a:gd name="connsiteY40" fmla="*/ 292282 h 604040"/>
              <a:gd name="connsiteX41" fmla="*/ 224327 w 604887"/>
              <a:gd name="connsiteY41" fmla="*/ 292282 h 604040"/>
              <a:gd name="connsiteX42" fmla="*/ 224327 w 604887"/>
              <a:gd name="connsiteY42" fmla="*/ 311760 h 604040"/>
              <a:gd name="connsiteX43" fmla="*/ 195137 w 604887"/>
              <a:gd name="connsiteY43" fmla="*/ 311760 h 604040"/>
              <a:gd name="connsiteX44" fmla="*/ 195137 w 604887"/>
              <a:gd name="connsiteY44" fmla="*/ 360378 h 604040"/>
              <a:gd name="connsiteX45" fmla="*/ 175626 w 604887"/>
              <a:gd name="connsiteY45" fmla="*/ 360378 h 604040"/>
              <a:gd name="connsiteX46" fmla="*/ 175626 w 604887"/>
              <a:gd name="connsiteY46" fmla="*/ 311760 h 604040"/>
              <a:gd name="connsiteX47" fmla="*/ 146282 w 604887"/>
              <a:gd name="connsiteY47" fmla="*/ 311760 h 604040"/>
              <a:gd name="connsiteX48" fmla="*/ 468343 w 604887"/>
              <a:gd name="connsiteY48" fmla="*/ 243451 h 604040"/>
              <a:gd name="connsiteX49" fmla="*/ 556056 w 604887"/>
              <a:gd name="connsiteY49" fmla="*/ 243451 h 604040"/>
              <a:gd name="connsiteX50" fmla="*/ 556056 w 604887"/>
              <a:gd name="connsiteY50" fmla="*/ 262927 h 604040"/>
              <a:gd name="connsiteX51" fmla="*/ 468343 w 604887"/>
              <a:gd name="connsiteY51" fmla="*/ 262927 h 604040"/>
              <a:gd name="connsiteX52" fmla="*/ 468343 w 604887"/>
              <a:gd name="connsiteY52" fmla="*/ 194831 h 604040"/>
              <a:gd name="connsiteX53" fmla="*/ 556056 w 604887"/>
              <a:gd name="connsiteY53" fmla="*/ 194831 h 604040"/>
              <a:gd name="connsiteX54" fmla="*/ 556056 w 604887"/>
              <a:gd name="connsiteY54" fmla="*/ 214307 h 604040"/>
              <a:gd name="connsiteX55" fmla="*/ 468343 w 604887"/>
              <a:gd name="connsiteY55" fmla="*/ 214307 h 604040"/>
              <a:gd name="connsiteX56" fmla="*/ 468343 w 604887"/>
              <a:gd name="connsiteY56" fmla="*/ 146070 h 604040"/>
              <a:gd name="connsiteX57" fmla="*/ 556056 w 604887"/>
              <a:gd name="connsiteY57" fmla="*/ 146070 h 604040"/>
              <a:gd name="connsiteX58" fmla="*/ 556056 w 604887"/>
              <a:gd name="connsiteY58" fmla="*/ 165546 h 604040"/>
              <a:gd name="connsiteX59" fmla="*/ 468343 w 604887"/>
              <a:gd name="connsiteY59" fmla="*/ 165546 h 604040"/>
              <a:gd name="connsiteX60" fmla="*/ 390567 w 604887"/>
              <a:gd name="connsiteY60" fmla="*/ 117806 h 604040"/>
              <a:gd name="connsiteX61" fmla="*/ 331570 w 604887"/>
              <a:gd name="connsiteY61" fmla="*/ 147260 h 604040"/>
              <a:gd name="connsiteX62" fmla="*/ 354769 w 604887"/>
              <a:gd name="connsiteY62" fmla="*/ 156464 h 604040"/>
              <a:gd name="connsiteX63" fmla="*/ 347548 w 604887"/>
              <a:gd name="connsiteY63" fmla="*/ 174566 h 604040"/>
              <a:gd name="connsiteX64" fmla="*/ 253675 w 604887"/>
              <a:gd name="connsiteY64" fmla="*/ 137135 h 604040"/>
              <a:gd name="connsiteX65" fmla="*/ 165794 w 604887"/>
              <a:gd name="connsiteY65" fmla="*/ 172111 h 604040"/>
              <a:gd name="connsiteX66" fmla="*/ 165794 w 604887"/>
              <a:gd name="connsiteY66" fmla="*/ 243445 h 604040"/>
              <a:gd name="connsiteX67" fmla="*/ 429284 w 604887"/>
              <a:gd name="connsiteY67" fmla="*/ 243445 h 604040"/>
              <a:gd name="connsiteX68" fmla="*/ 429284 w 604887"/>
              <a:gd name="connsiteY68" fmla="*/ 133146 h 604040"/>
              <a:gd name="connsiteX69" fmla="*/ 321891 w 604887"/>
              <a:gd name="connsiteY69" fmla="*/ 116885 h 604040"/>
              <a:gd name="connsiteX70" fmla="*/ 291778 w 604887"/>
              <a:gd name="connsiteY70" fmla="*/ 131305 h 604040"/>
              <a:gd name="connsiteX71" fmla="*/ 308063 w 604887"/>
              <a:gd name="connsiteY71" fmla="*/ 137902 h 604040"/>
              <a:gd name="connsiteX72" fmla="*/ 307756 w 604887"/>
              <a:gd name="connsiteY72" fmla="*/ 137442 h 604040"/>
              <a:gd name="connsiteX73" fmla="*/ 339867 w 604887"/>
              <a:gd name="connsiteY73" fmla="*/ 121334 h 604040"/>
              <a:gd name="connsiteX74" fmla="*/ 321891 w 604887"/>
              <a:gd name="connsiteY74" fmla="*/ 116885 h 604040"/>
              <a:gd name="connsiteX75" fmla="*/ 468343 w 604887"/>
              <a:gd name="connsiteY75" fmla="*/ 97451 h 604040"/>
              <a:gd name="connsiteX76" fmla="*/ 556056 w 604887"/>
              <a:gd name="connsiteY76" fmla="*/ 97451 h 604040"/>
              <a:gd name="connsiteX77" fmla="*/ 556056 w 604887"/>
              <a:gd name="connsiteY77" fmla="*/ 116927 h 604040"/>
              <a:gd name="connsiteX78" fmla="*/ 468343 w 604887"/>
              <a:gd name="connsiteY78" fmla="*/ 116927 h 604040"/>
              <a:gd name="connsiteX79" fmla="*/ 165794 w 604887"/>
              <a:gd name="connsiteY79" fmla="*/ 68102 h 604040"/>
              <a:gd name="connsiteX80" fmla="*/ 165794 w 604887"/>
              <a:gd name="connsiteY80" fmla="*/ 151248 h 604040"/>
              <a:gd name="connsiteX81" fmla="*/ 253675 w 604887"/>
              <a:gd name="connsiteY81" fmla="*/ 116118 h 604040"/>
              <a:gd name="connsiteX82" fmla="*/ 273034 w 604887"/>
              <a:gd name="connsiteY82" fmla="*/ 123942 h 604040"/>
              <a:gd name="connsiteX83" fmla="*/ 321891 w 604887"/>
              <a:gd name="connsiteY83" fmla="*/ 97403 h 604040"/>
              <a:gd name="connsiteX84" fmla="*/ 359686 w 604887"/>
              <a:gd name="connsiteY84" fmla="*/ 111516 h 604040"/>
              <a:gd name="connsiteX85" fmla="*/ 389799 w 604887"/>
              <a:gd name="connsiteY85" fmla="*/ 96482 h 604040"/>
              <a:gd name="connsiteX86" fmla="*/ 429284 w 604887"/>
              <a:gd name="connsiteY86" fmla="*/ 112283 h 604040"/>
              <a:gd name="connsiteX87" fmla="*/ 429284 w 604887"/>
              <a:gd name="connsiteY87" fmla="*/ 68102 h 604040"/>
              <a:gd name="connsiteX88" fmla="*/ 468343 w 604887"/>
              <a:gd name="connsiteY88" fmla="*/ 48620 h 604040"/>
              <a:gd name="connsiteX89" fmla="*/ 556056 w 604887"/>
              <a:gd name="connsiteY89" fmla="*/ 48620 h 604040"/>
              <a:gd name="connsiteX90" fmla="*/ 556056 w 604887"/>
              <a:gd name="connsiteY90" fmla="*/ 68096 h 604040"/>
              <a:gd name="connsiteX91" fmla="*/ 468343 w 604887"/>
              <a:gd name="connsiteY91" fmla="*/ 68096 h 604040"/>
              <a:gd name="connsiteX92" fmla="*/ 146282 w 604887"/>
              <a:gd name="connsiteY92" fmla="*/ 48620 h 604040"/>
              <a:gd name="connsiteX93" fmla="*/ 448796 w 604887"/>
              <a:gd name="connsiteY93" fmla="*/ 48620 h 604040"/>
              <a:gd name="connsiteX94" fmla="*/ 448796 w 604887"/>
              <a:gd name="connsiteY94" fmla="*/ 262927 h 604040"/>
              <a:gd name="connsiteX95" fmla="*/ 146282 w 604887"/>
              <a:gd name="connsiteY95" fmla="*/ 262927 h 604040"/>
              <a:gd name="connsiteX96" fmla="*/ 117075 w 604887"/>
              <a:gd name="connsiteY96" fmla="*/ 19485 h 604040"/>
              <a:gd name="connsiteX97" fmla="*/ 117075 w 604887"/>
              <a:gd name="connsiteY97" fmla="*/ 409188 h 604040"/>
              <a:gd name="connsiteX98" fmla="*/ 430965 w 604887"/>
              <a:gd name="connsiteY98" fmla="*/ 409188 h 604040"/>
              <a:gd name="connsiteX99" fmla="*/ 458467 w 604887"/>
              <a:gd name="connsiteY99" fmla="*/ 389703 h 604040"/>
              <a:gd name="connsiteX100" fmla="*/ 484125 w 604887"/>
              <a:gd name="connsiteY100" fmla="*/ 404892 h 604040"/>
              <a:gd name="connsiteX101" fmla="*/ 518233 w 604887"/>
              <a:gd name="connsiteY101" fmla="*/ 387862 h 604040"/>
              <a:gd name="connsiteX102" fmla="*/ 581380 w 604887"/>
              <a:gd name="connsiteY102" fmla="*/ 438339 h 604040"/>
              <a:gd name="connsiteX103" fmla="*/ 518233 w 604887"/>
              <a:gd name="connsiteY103" fmla="*/ 488817 h 604040"/>
              <a:gd name="connsiteX104" fmla="*/ 484125 w 604887"/>
              <a:gd name="connsiteY104" fmla="*/ 471786 h 604040"/>
              <a:gd name="connsiteX105" fmla="*/ 458467 w 604887"/>
              <a:gd name="connsiteY105" fmla="*/ 487129 h 604040"/>
              <a:gd name="connsiteX106" fmla="*/ 430965 w 604887"/>
              <a:gd name="connsiteY106" fmla="*/ 467644 h 604040"/>
              <a:gd name="connsiteX107" fmla="*/ 117075 w 604887"/>
              <a:gd name="connsiteY107" fmla="*/ 467644 h 604040"/>
              <a:gd name="connsiteX108" fmla="*/ 117075 w 604887"/>
              <a:gd name="connsiteY108" fmla="*/ 487129 h 604040"/>
              <a:gd name="connsiteX109" fmla="*/ 153949 w 604887"/>
              <a:gd name="connsiteY109" fmla="*/ 487129 h 604040"/>
              <a:gd name="connsiteX110" fmla="*/ 175612 w 604887"/>
              <a:gd name="connsiteY110" fmla="*/ 477310 h 604040"/>
              <a:gd name="connsiteX111" fmla="*/ 197276 w 604887"/>
              <a:gd name="connsiteY111" fmla="*/ 487129 h 604040"/>
              <a:gd name="connsiteX112" fmla="*/ 214637 w 604887"/>
              <a:gd name="connsiteY112" fmla="*/ 487129 h 604040"/>
              <a:gd name="connsiteX113" fmla="*/ 214637 w 604887"/>
              <a:gd name="connsiteY113" fmla="*/ 506614 h 604040"/>
              <a:gd name="connsiteX114" fmla="*/ 186828 w 604887"/>
              <a:gd name="connsiteY114" fmla="*/ 506614 h 604040"/>
              <a:gd name="connsiteX115" fmla="*/ 183909 w 604887"/>
              <a:gd name="connsiteY115" fmla="*/ 501705 h 604040"/>
              <a:gd name="connsiteX116" fmla="*/ 167162 w 604887"/>
              <a:gd name="connsiteY116" fmla="*/ 501705 h 604040"/>
              <a:gd name="connsiteX117" fmla="*/ 164396 w 604887"/>
              <a:gd name="connsiteY117" fmla="*/ 506614 h 604040"/>
              <a:gd name="connsiteX118" fmla="*/ 117075 w 604887"/>
              <a:gd name="connsiteY118" fmla="*/ 506614 h 604040"/>
              <a:gd name="connsiteX119" fmla="*/ 117075 w 604887"/>
              <a:gd name="connsiteY119" fmla="*/ 584555 h 604040"/>
              <a:gd name="connsiteX120" fmla="*/ 507325 w 604887"/>
              <a:gd name="connsiteY120" fmla="*/ 584555 h 604040"/>
              <a:gd name="connsiteX121" fmla="*/ 507325 w 604887"/>
              <a:gd name="connsiteY121" fmla="*/ 506614 h 604040"/>
              <a:gd name="connsiteX122" fmla="*/ 585375 w 604887"/>
              <a:gd name="connsiteY122" fmla="*/ 506614 h 604040"/>
              <a:gd name="connsiteX123" fmla="*/ 585375 w 604887"/>
              <a:gd name="connsiteY123" fmla="*/ 19485 h 604040"/>
              <a:gd name="connsiteX124" fmla="*/ 97562 w 604887"/>
              <a:gd name="connsiteY124" fmla="*/ 0 h 604040"/>
              <a:gd name="connsiteX125" fmla="*/ 604887 w 604887"/>
              <a:gd name="connsiteY125" fmla="*/ 0 h 604040"/>
              <a:gd name="connsiteX126" fmla="*/ 604887 w 604887"/>
              <a:gd name="connsiteY126" fmla="*/ 520269 h 604040"/>
              <a:gd name="connsiteX127" fmla="*/ 520999 w 604887"/>
              <a:gd name="connsiteY127" fmla="*/ 604040 h 604040"/>
              <a:gd name="connsiteX128" fmla="*/ 97562 w 604887"/>
              <a:gd name="connsiteY128" fmla="*/ 604040 h 604040"/>
              <a:gd name="connsiteX129" fmla="*/ 97562 w 604887"/>
              <a:gd name="connsiteY129" fmla="*/ 506614 h 604040"/>
              <a:gd name="connsiteX130" fmla="*/ 87729 w 604887"/>
              <a:gd name="connsiteY130" fmla="*/ 506614 h 604040"/>
              <a:gd name="connsiteX131" fmla="*/ 58537 w 604887"/>
              <a:gd name="connsiteY131" fmla="*/ 477310 h 604040"/>
              <a:gd name="connsiteX132" fmla="*/ 58537 w 604887"/>
              <a:gd name="connsiteY132" fmla="*/ 467644 h 604040"/>
              <a:gd name="connsiteX133" fmla="*/ 29192 w 604887"/>
              <a:gd name="connsiteY133" fmla="*/ 467644 h 604040"/>
              <a:gd name="connsiteX134" fmla="*/ 0 w 604887"/>
              <a:gd name="connsiteY134" fmla="*/ 438339 h 604040"/>
              <a:gd name="connsiteX135" fmla="*/ 29192 w 604887"/>
              <a:gd name="connsiteY135" fmla="*/ 409188 h 604040"/>
              <a:gd name="connsiteX136" fmla="*/ 97562 w 604887"/>
              <a:gd name="connsiteY136" fmla="*/ 409188 h 60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</a:cxnLst>
            <a:rect l="l" t="t" r="r" b="b"/>
            <a:pathLst>
              <a:path w="604887" h="604040">
                <a:moveTo>
                  <a:pt x="526837" y="526099"/>
                </a:moveTo>
                <a:lnTo>
                  <a:pt x="526837" y="570746"/>
                </a:lnTo>
                <a:lnTo>
                  <a:pt x="571547" y="526099"/>
                </a:lnTo>
                <a:close/>
                <a:moveTo>
                  <a:pt x="78050" y="467644"/>
                </a:moveTo>
                <a:lnTo>
                  <a:pt x="78050" y="477310"/>
                </a:lnTo>
                <a:cubicBezTo>
                  <a:pt x="78050" y="482680"/>
                  <a:pt x="82352" y="487129"/>
                  <a:pt x="87729" y="487129"/>
                </a:cubicBezTo>
                <a:lnTo>
                  <a:pt x="97562" y="487129"/>
                </a:lnTo>
                <a:lnTo>
                  <a:pt x="97562" y="467644"/>
                </a:lnTo>
                <a:close/>
                <a:moveTo>
                  <a:pt x="78050" y="428674"/>
                </a:moveTo>
                <a:lnTo>
                  <a:pt x="78050" y="448159"/>
                </a:lnTo>
                <a:lnTo>
                  <a:pt x="429275" y="448159"/>
                </a:lnTo>
                <a:lnTo>
                  <a:pt x="429275" y="428674"/>
                </a:lnTo>
                <a:close/>
                <a:moveTo>
                  <a:pt x="29192" y="428674"/>
                </a:moveTo>
                <a:cubicBezTo>
                  <a:pt x="23814" y="428674"/>
                  <a:pt x="19512" y="432970"/>
                  <a:pt x="19512" y="438339"/>
                </a:cubicBezTo>
                <a:cubicBezTo>
                  <a:pt x="19512" y="443709"/>
                  <a:pt x="23814" y="448159"/>
                  <a:pt x="29192" y="448159"/>
                </a:cubicBezTo>
                <a:lnTo>
                  <a:pt x="58537" y="448159"/>
                </a:lnTo>
                <a:lnTo>
                  <a:pt x="58537" y="428674"/>
                </a:lnTo>
                <a:close/>
                <a:moveTo>
                  <a:pt x="515775" y="410876"/>
                </a:moveTo>
                <a:lnTo>
                  <a:pt x="487812" y="424838"/>
                </a:lnTo>
                <a:lnTo>
                  <a:pt x="487812" y="451841"/>
                </a:lnTo>
                <a:lnTo>
                  <a:pt x="515775" y="465803"/>
                </a:lnTo>
                <a:lnTo>
                  <a:pt x="538053" y="448159"/>
                </a:lnTo>
                <a:lnTo>
                  <a:pt x="517004" y="448159"/>
                </a:lnTo>
                <a:lnTo>
                  <a:pt x="517004" y="428674"/>
                </a:lnTo>
                <a:lnTo>
                  <a:pt x="538053" y="428674"/>
                </a:lnTo>
                <a:close/>
                <a:moveTo>
                  <a:pt x="458467" y="409188"/>
                </a:moveTo>
                <a:cubicBezTo>
                  <a:pt x="453089" y="409188"/>
                  <a:pt x="448787" y="413484"/>
                  <a:pt x="448787" y="418854"/>
                </a:cubicBezTo>
                <a:lnTo>
                  <a:pt x="448787" y="457825"/>
                </a:lnTo>
                <a:cubicBezTo>
                  <a:pt x="448787" y="463194"/>
                  <a:pt x="453089" y="467644"/>
                  <a:pt x="458467" y="467644"/>
                </a:cubicBezTo>
                <a:cubicBezTo>
                  <a:pt x="463844" y="467644"/>
                  <a:pt x="468300" y="463194"/>
                  <a:pt x="468300" y="457825"/>
                </a:cubicBezTo>
                <a:lnTo>
                  <a:pt x="468300" y="418854"/>
                </a:lnTo>
                <a:cubicBezTo>
                  <a:pt x="468300" y="413484"/>
                  <a:pt x="463844" y="409188"/>
                  <a:pt x="458467" y="409188"/>
                </a:cubicBezTo>
                <a:close/>
                <a:moveTo>
                  <a:pt x="253683" y="340902"/>
                </a:moveTo>
                <a:lnTo>
                  <a:pt x="556056" y="340902"/>
                </a:lnTo>
                <a:lnTo>
                  <a:pt x="556056" y="360378"/>
                </a:lnTo>
                <a:lnTo>
                  <a:pt x="253683" y="360378"/>
                </a:lnTo>
                <a:close/>
                <a:moveTo>
                  <a:pt x="253683" y="292282"/>
                </a:moveTo>
                <a:lnTo>
                  <a:pt x="556056" y="292282"/>
                </a:lnTo>
                <a:lnTo>
                  <a:pt x="556056" y="311758"/>
                </a:lnTo>
                <a:lnTo>
                  <a:pt x="253683" y="311758"/>
                </a:lnTo>
                <a:close/>
                <a:moveTo>
                  <a:pt x="146282" y="292282"/>
                </a:moveTo>
                <a:lnTo>
                  <a:pt x="224327" y="292282"/>
                </a:lnTo>
                <a:lnTo>
                  <a:pt x="224327" y="311760"/>
                </a:lnTo>
                <a:lnTo>
                  <a:pt x="195137" y="311760"/>
                </a:lnTo>
                <a:lnTo>
                  <a:pt x="195137" y="360378"/>
                </a:lnTo>
                <a:lnTo>
                  <a:pt x="175626" y="360378"/>
                </a:lnTo>
                <a:lnTo>
                  <a:pt x="175626" y="311760"/>
                </a:lnTo>
                <a:lnTo>
                  <a:pt x="146282" y="311760"/>
                </a:lnTo>
                <a:close/>
                <a:moveTo>
                  <a:pt x="468343" y="243451"/>
                </a:moveTo>
                <a:lnTo>
                  <a:pt x="556056" y="243451"/>
                </a:lnTo>
                <a:lnTo>
                  <a:pt x="556056" y="262927"/>
                </a:lnTo>
                <a:lnTo>
                  <a:pt x="468343" y="262927"/>
                </a:lnTo>
                <a:close/>
                <a:moveTo>
                  <a:pt x="468343" y="194831"/>
                </a:moveTo>
                <a:lnTo>
                  <a:pt x="556056" y="194831"/>
                </a:lnTo>
                <a:lnTo>
                  <a:pt x="556056" y="214307"/>
                </a:lnTo>
                <a:lnTo>
                  <a:pt x="468343" y="214307"/>
                </a:lnTo>
                <a:close/>
                <a:moveTo>
                  <a:pt x="468343" y="146070"/>
                </a:moveTo>
                <a:lnTo>
                  <a:pt x="556056" y="146070"/>
                </a:lnTo>
                <a:lnTo>
                  <a:pt x="556056" y="165546"/>
                </a:lnTo>
                <a:lnTo>
                  <a:pt x="468343" y="165546"/>
                </a:lnTo>
                <a:close/>
                <a:moveTo>
                  <a:pt x="390567" y="117806"/>
                </a:moveTo>
                <a:lnTo>
                  <a:pt x="331570" y="147260"/>
                </a:lnTo>
                <a:lnTo>
                  <a:pt x="354769" y="156464"/>
                </a:lnTo>
                <a:lnTo>
                  <a:pt x="347548" y="174566"/>
                </a:lnTo>
                <a:lnTo>
                  <a:pt x="253675" y="137135"/>
                </a:lnTo>
                <a:lnTo>
                  <a:pt x="165794" y="172111"/>
                </a:lnTo>
                <a:lnTo>
                  <a:pt x="165794" y="243445"/>
                </a:lnTo>
                <a:lnTo>
                  <a:pt x="429284" y="243445"/>
                </a:lnTo>
                <a:lnTo>
                  <a:pt x="429284" y="133146"/>
                </a:lnTo>
                <a:close/>
                <a:moveTo>
                  <a:pt x="321891" y="116885"/>
                </a:moveTo>
                <a:cubicBezTo>
                  <a:pt x="310061" y="116885"/>
                  <a:pt x="298999" y="122408"/>
                  <a:pt x="291778" y="131305"/>
                </a:cubicBezTo>
                <a:lnTo>
                  <a:pt x="308063" y="137902"/>
                </a:lnTo>
                <a:lnTo>
                  <a:pt x="307756" y="137442"/>
                </a:lnTo>
                <a:lnTo>
                  <a:pt x="339867" y="121334"/>
                </a:lnTo>
                <a:cubicBezTo>
                  <a:pt x="334489" y="118419"/>
                  <a:pt x="328344" y="116885"/>
                  <a:pt x="321891" y="116885"/>
                </a:cubicBezTo>
                <a:close/>
                <a:moveTo>
                  <a:pt x="468343" y="97451"/>
                </a:moveTo>
                <a:lnTo>
                  <a:pt x="556056" y="97451"/>
                </a:lnTo>
                <a:lnTo>
                  <a:pt x="556056" y="116927"/>
                </a:lnTo>
                <a:lnTo>
                  <a:pt x="468343" y="116927"/>
                </a:lnTo>
                <a:close/>
                <a:moveTo>
                  <a:pt x="165794" y="68102"/>
                </a:moveTo>
                <a:lnTo>
                  <a:pt x="165794" y="151248"/>
                </a:lnTo>
                <a:lnTo>
                  <a:pt x="253675" y="116118"/>
                </a:lnTo>
                <a:lnTo>
                  <a:pt x="273034" y="123942"/>
                </a:lnTo>
                <a:cubicBezTo>
                  <a:pt x="283788" y="107528"/>
                  <a:pt x="302071" y="97403"/>
                  <a:pt x="321891" y="97403"/>
                </a:cubicBezTo>
                <a:cubicBezTo>
                  <a:pt x="336026" y="97403"/>
                  <a:pt x="349238" y="102465"/>
                  <a:pt x="359686" y="111516"/>
                </a:cubicBezTo>
                <a:lnTo>
                  <a:pt x="389799" y="96482"/>
                </a:lnTo>
                <a:lnTo>
                  <a:pt x="429284" y="112283"/>
                </a:lnTo>
                <a:lnTo>
                  <a:pt x="429284" y="68102"/>
                </a:lnTo>
                <a:close/>
                <a:moveTo>
                  <a:pt x="468343" y="48620"/>
                </a:moveTo>
                <a:lnTo>
                  <a:pt x="556056" y="48620"/>
                </a:lnTo>
                <a:lnTo>
                  <a:pt x="556056" y="68096"/>
                </a:lnTo>
                <a:lnTo>
                  <a:pt x="468343" y="68096"/>
                </a:lnTo>
                <a:close/>
                <a:moveTo>
                  <a:pt x="146282" y="48620"/>
                </a:moveTo>
                <a:lnTo>
                  <a:pt x="448796" y="48620"/>
                </a:lnTo>
                <a:lnTo>
                  <a:pt x="448796" y="262927"/>
                </a:lnTo>
                <a:lnTo>
                  <a:pt x="146282" y="262927"/>
                </a:lnTo>
                <a:close/>
                <a:moveTo>
                  <a:pt x="117075" y="19485"/>
                </a:moveTo>
                <a:lnTo>
                  <a:pt x="117075" y="409188"/>
                </a:lnTo>
                <a:lnTo>
                  <a:pt x="430965" y="409188"/>
                </a:lnTo>
                <a:cubicBezTo>
                  <a:pt x="435113" y="397835"/>
                  <a:pt x="445714" y="389703"/>
                  <a:pt x="458467" y="389703"/>
                </a:cubicBezTo>
                <a:cubicBezTo>
                  <a:pt x="469529" y="389703"/>
                  <a:pt x="479055" y="395840"/>
                  <a:pt x="484125" y="404892"/>
                </a:cubicBezTo>
                <a:lnTo>
                  <a:pt x="518233" y="387862"/>
                </a:lnTo>
                <a:lnTo>
                  <a:pt x="581380" y="438339"/>
                </a:lnTo>
                <a:lnTo>
                  <a:pt x="518233" y="488817"/>
                </a:lnTo>
                <a:lnTo>
                  <a:pt x="484125" y="471786"/>
                </a:lnTo>
                <a:cubicBezTo>
                  <a:pt x="479055" y="480839"/>
                  <a:pt x="469529" y="487129"/>
                  <a:pt x="458467" y="487129"/>
                </a:cubicBezTo>
                <a:cubicBezTo>
                  <a:pt x="445714" y="487129"/>
                  <a:pt x="435113" y="478844"/>
                  <a:pt x="430965" y="467644"/>
                </a:cubicBezTo>
                <a:lnTo>
                  <a:pt x="117075" y="467644"/>
                </a:lnTo>
                <a:lnTo>
                  <a:pt x="117075" y="487129"/>
                </a:lnTo>
                <a:lnTo>
                  <a:pt x="153949" y="487129"/>
                </a:lnTo>
                <a:cubicBezTo>
                  <a:pt x="159326" y="480992"/>
                  <a:pt x="167316" y="477310"/>
                  <a:pt x="175612" y="477310"/>
                </a:cubicBezTo>
                <a:cubicBezTo>
                  <a:pt x="183909" y="477310"/>
                  <a:pt x="191745" y="480992"/>
                  <a:pt x="197276" y="487129"/>
                </a:cubicBezTo>
                <a:lnTo>
                  <a:pt x="214637" y="487129"/>
                </a:lnTo>
                <a:lnTo>
                  <a:pt x="214637" y="506614"/>
                </a:lnTo>
                <a:lnTo>
                  <a:pt x="186828" y="506614"/>
                </a:lnTo>
                <a:lnTo>
                  <a:pt x="183909" y="501705"/>
                </a:lnTo>
                <a:cubicBezTo>
                  <a:pt x="180375" y="495568"/>
                  <a:pt x="170849" y="495568"/>
                  <a:pt x="167162" y="501705"/>
                </a:cubicBezTo>
                <a:lnTo>
                  <a:pt x="164396" y="506614"/>
                </a:lnTo>
                <a:lnTo>
                  <a:pt x="117075" y="506614"/>
                </a:lnTo>
                <a:lnTo>
                  <a:pt x="117075" y="584555"/>
                </a:lnTo>
                <a:lnTo>
                  <a:pt x="507325" y="584555"/>
                </a:lnTo>
                <a:lnTo>
                  <a:pt x="507325" y="506614"/>
                </a:lnTo>
                <a:lnTo>
                  <a:pt x="585375" y="506614"/>
                </a:lnTo>
                <a:lnTo>
                  <a:pt x="585375" y="19485"/>
                </a:lnTo>
                <a:close/>
                <a:moveTo>
                  <a:pt x="97562" y="0"/>
                </a:moveTo>
                <a:lnTo>
                  <a:pt x="604887" y="0"/>
                </a:lnTo>
                <a:lnTo>
                  <a:pt x="604887" y="520269"/>
                </a:lnTo>
                <a:lnTo>
                  <a:pt x="520999" y="604040"/>
                </a:lnTo>
                <a:lnTo>
                  <a:pt x="97562" y="604040"/>
                </a:lnTo>
                <a:lnTo>
                  <a:pt x="97562" y="506614"/>
                </a:lnTo>
                <a:lnTo>
                  <a:pt x="87729" y="506614"/>
                </a:lnTo>
                <a:cubicBezTo>
                  <a:pt x="71597" y="506614"/>
                  <a:pt x="58537" y="493420"/>
                  <a:pt x="58537" y="477310"/>
                </a:cubicBezTo>
                <a:lnTo>
                  <a:pt x="58537" y="467644"/>
                </a:lnTo>
                <a:lnTo>
                  <a:pt x="29192" y="467644"/>
                </a:lnTo>
                <a:cubicBezTo>
                  <a:pt x="13059" y="467644"/>
                  <a:pt x="0" y="454449"/>
                  <a:pt x="0" y="438339"/>
                </a:cubicBezTo>
                <a:cubicBezTo>
                  <a:pt x="0" y="422230"/>
                  <a:pt x="13059" y="409188"/>
                  <a:pt x="29192" y="409188"/>
                </a:cubicBezTo>
                <a:lnTo>
                  <a:pt x="97562" y="4091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/>
          </a:p>
        </p:txBody>
      </p:sp>
      <p:sp>
        <p:nvSpPr>
          <p:cNvPr id="34" name="development_172421"/>
          <p:cNvSpPr>
            <a:spLocks noChangeAspect="1"/>
          </p:cNvSpPr>
          <p:nvPr/>
        </p:nvSpPr>
        <p:spPr bwMode="auto">
          <a:xfrm>
            <a:off x="6664538" y="2413869"/>
            <a:ext cx="381214" cy="380593"/>
          </a:xfrm>
          <a:custGeom>
            <a:avLst/>
            <a:gdLst>
              <a:gd name="connsiteX0" fmla="*/ 80515 w 606580"/>
              <a:gd name="connsiteY0" fmla="*/ 531428 h 605592"/>
              <a:gd name="connsiteX1" fmla="*/ 526135 w 606580"/>
              <a:gd name="connsiteY1" fmla="*/ 531428 h 605592"/>
              <a:gd name="connsiteX2" fmla="*/ 526135 w 606580"/>
              <a:gd name="connsiteY2" fmla="*/ 556196 h 605592"/>
              <a:gd name="connsiteX3" fmla="*/ 80515 w 606580"/>
              <a:gd name="connsiteY3" fmla="*/ 556196 h 605592"/>
              <a:gd name="connsiteX4" fmla="*/ 111423 w 606580"/>
              <a:gd name="connsiteY4" fmla="*/ 432636 h 605592"/>
              <a:gd name="connsiteX5" fmla="*/ 136191 w 606580"/>
              <a:gd name="connsiteY5" fmla="*/ 432636 h 605592"/>
              <a:gd name="connsiteX6" fmla="*/ 136191 w 606580"/>
              <a:gd name="connsiteY6" fmla="*/ 457263 h 605592"/>
              <a:gd name="connsiteX7" fmla="*/ 111423 w 606580"/>
              <a:gd name="connsiteY7" fmla="*/ 457263 h 605592"/>
              <a:gd name="connsiteX8" fmla="*/ 74305 w 606580"/>
              <a:gd name="connsiteY8" fmla="*/ 432636 h 605592"/>
              <a:gd name="connsiteX9" fmla="*/ 99073 w 606580"/>
              <a:gd name="connsiteY9" fmla="*/ 432636 h 605592"/>
              <a:gd name="connsiteX10" fmla="*/ 99073 w 606580"/>
              <a:gd name="connsiteY10" fmla="*/ 457263 h 605592"/>
              <a:gd name="connsiteX11" fmla="*/ 74305 w 606580"/>
              <a:gd name="connsiteY11" fmla="*/ 457263 h 605592"/>
              <a:gd name="connsiteX12" fmla="*/ 37117 w 606580"/>
              <a:gd name="connsiteY12" fmla="*/ 432636 h 605592"/>
              <a:gd name="connsiteX13" fmla="*/ 61956 w 606580"/>
              <a:gd name="connsiteY13" fmla="*/ 432636 h 605592"/>
              <a:gd name="connsiteX14" fmla="*/ 61956 w 606580"/>
              <a:gd name="connsiteY14" fmla="*/ 457263 h 605592"/>
              <a:gd name="connsiteX15" fmla="*/ 37117 w 606580"/>
              <a:gd name="connsiteY15" fmla="*/ 457263 h 605592"/>
              <a:gd name="connsiteX16" fmla="*/ 303336 w 606580"/>
              <a:gd name="connsiteY16" fmla="*/ 284288 h 605592"/>
              <a:gd name="connsiteX17" fmla="*/ 266196 w 606580"/>
              <a:gd name="connsiteY17" fmla="*/ 321365 h 605592"/>
              <a:gd name="connsiteX18" fmla="*/ 303336 w 606580"/>
              <a:gd name="connsiteY18" fmla="*/ 358443 h 605592"/>
              <a:gd name="connsiteX19" fmla="*/ 340477 w 606580"/>
              <a:gd name="connsiteY19" fmla="*/ 321365 h 605592"/>
              <a:gd name="connsiteX20" fmla="*/ 303336 w 606580"/>
              <a:gd name="connsiteY20" fmla="*/ 284288 h 605592"/>
              <a:gd name="connsiteX21" fmla="*/ 303336 w 606580"/>
              <a:gd name="connsiteY21" fmla="*/ 259539 h 605592"/>
              <a:gd name="connsiteX22" fmla="*/ 365176 w 606580"/>
              <a:gd name="connsiteY22" fmla="*/ 321365 h 605592"/>
              <a:gd name="connsiteX23" fmla="*/ 303336 w 606580"/>
              <a:gd name="connsiteY23" fmla="*/ 383099 h 605592"/>
              <a:gd name="connsiteX24" fmla="*/ 241404 w 606580"/>
              <a:gd name="connsiteY24" fmla="*/ 321365 h 605592"/>
              <a:gd name="connsiteX25" fmla="*/ 303336 w 606580"/>
              <a:gd name="connsiteY25" fmla="*/ 259539 h 605592"/>
              <a:gd name="connsiteX26" fmla="*/ 544694 w 606580"/>
              <a:gd name="connsiteY26" fmla="*/ 185375 h 605592"/>
              <a:gd name="connsiteX27" fmla="*/ 569392 w 606580"/>
              <a:gd name="connsiteY27" fmla="*/ 185375 h 605592"/>
              <a:gd name="connsiteX28" fmla="*/ 569392 w 606580"/>
              <a:gd name="connsiteY28" fmla="*/ 210143 h 605592"/>
              <a:gd name="connsiteX29" fmla="*/ 544694 w 606580"/>
              <a:gd name="connsiteY29" fmla="*/ 210143 h 605592"/>
              <a:gd name="connsiteX30" fmla="*/ 507577 w 606580"/>
              <a:gd name="connsiteY30" fmla="*/ 185375 h 605592"/>
              <a:gd name="connsiteX31" fmla="*/ 532275 w 606580"/>
              <a:gd name="connsiteY31" fmla="*/ 185375 h 605592"/>
              <a:gd name="connsiteX32" fmla="*/ 532275 w 606580"/>
              <a:gd name="connsiteY32" fmla="*/ 210143 h 605592"/>
              <a:gd name="connsiteX33" fmla="*/ 507577 w 606580"/>
              <a:gd name="connsiteY33" fmla="*/ 210143 h 605592"/>
              <a:gd name="connsiteX34" fmla="*/ 470459 w 606580"/>
              <a:gd name="connsiteY34" fmla="*/ 185375 h 605592"/>
              <a:gd name="connsiteX35" fmla="*/ 495157 w 606580"/>
              <a:gd name="connsiteY35" fmla="*/ 185375 h 605592"/>
              <a:gd name="connsiteX36" fmla="*/ 495157 w 606580"/>
              <a:gd name="connsiteY36" fmla="*/ 210143 h 605592"/>
              <a:gd name="connsiteX37" fmla="*/ 470459 w 606580"/>
              <a:gd name="connsiteY37" fmla="*/ 210143 h 605592"/>
              <a:gd name="connsiteX38" fmla="*/ 278547 w 606580"/>
              <a:gd name="connsiteY38" fmla="*/ 166870 h 605592"/>
              <a:gd name="connsiteX39" fmla="*/ 278547 w 606580"/>
              <a:gd name="connsiteY39" fmla="*/ 196998 h 605592"/>
              <a:gd name="connsiteX40" fmla="*/ 269727 w 606580"/>
              <a:gd name="connsiteY40" fmla="*/ 208863 h 605592"/>
              <a:gd name="connsiteX41" fmla="*/ 247443 w 606580"/>
              <a:gd name="connsiteY41" fmla="*/ 218041 h 605592"/>
              <a:gd name="connsiteX42" fmla="*/ 232774 w 606580"/>
              <a:gd name="connsiteY42" fmla="*/ 215908 h 605592"/>
              <a:gd name="connsiteX43" fmla="*/ 211419 w 606580"/>
              <a:gd name="connsiteY43" fmla="*/ 194680 h 605592"/>
              <a:gd name="connsiteX44" fmla="*/ 176416 w 606580"/>
              <a:gd name="connsiteY44" fmla="*/ 229628 h 605592"/>
              <a:gd name="connsiteX45" fmla="*/ 197678 w 606580"/>
              <a:gd name="connsiteY45" fmla="*/ 250949 h 605592"/>
              <a:gd name="connsiteX46" fmla="*/ 199813 w 606580"/>
              <a:gd name="connsiteY46" fmla="*/ 265596 h 605592"/>
              <a:gd name="connsiteX47" fmla="*/ 190621 w 606580"/>
              <a:gd name="connsiteY47" fmla="*/ 287844 h 605592"/>
              <a:gd name="connsiteX48" fmla="*/ 178737 w 606580"/>
              <a:gd name="connsiteY48" fmla="*/ 296650 h 605592"/>
              <a:gd name="connsiteX49" fmla="*/ 148562 w 606580"/>
              <a:gd name="connsiteY49" fmla="*/ 296650 h 605592"/>
              <a:gd name="connsiteX50" fmla="*/ 148562 w 606580"/>
              <a:gd name="connsiteY50" fmla="*/ 346060 h 605592"/>
              <a:gd name="connsiteX51" fmla="*/ 178737 w 606580"/>
              <a:gd name="connsiteY51" fmla="*/ 346060 h 605592"/>
              <a:gd name="connsiteX52" fmla="*/ 190621 w 606580"/>
              <a:gd name="connsiteY52" fmla="*/ 354866 h 605592"/>
              <a:gd name="connsiteX53" fmla="*/ 199813 w 606580"/>
              <a:gd name="connsiteY53" fmla="*/ 377114 h 605592"/>
              <a:gd name="connsiteX54" fmla="*/ 197678 w 606580"/>
              <a:gd name="connsiteY54" fmla="*/ 391761 h 605592"/>
              <a:gd name="connsiteX55" fmla="*/ 176416 w 606580"/>
              <a:gd name="connsiteY55" fmla="*/ 413175 h 605592"/>
              <a:gd name="connsiteX56" fmla="*/ 211419 w 606580"/>
              <a:gd name="connsiteY56" fmla="*/ 448123 h 605592"/>
              <a:gd name="connsiteX57" fmla="*/ 232774 w 606580"/>
              <a:gd name="connsiteY57" fmla="*/ 426802 h 605592"/>
              <a:gd name="connsiteX58" fmla="*/ 241501 w 606580"/>
              <a:gd name="connsiteY58" fmla="*/ 423186 h 605592"/>
              <a:gd name="connsiteX59" fmla="*/ 247443 w 606580"/>
              <a:gd name="connsiteY59" fmla="*/ 424762 h 605592"/>
              <a:gd name="connsiteX60" fmla="*/ 269727 w 606580"/>
              <a:gd name="connsiteY60" fmla="*/ 433847 h 605592"/>
              <a:gd name="connsiteX61" fmla="*/ 278547 w 606580"/>
              <a:gd name="connsiteY61" fmla="*/ 445712 h 605592"/>
              <a:gd name="connsiteX62" fmla="*/ 278547 w 606580"/>
              <a:gd name="connsiteY62" fmla="*/ 475840 h 605592"/>
              <a:gd name="connsiteX63" fmla="*/ 328034 w 606580"/>
              <a:gd name="connsiteY63" fmla="*/ 475840 h 605592"/>
              <a:gd name="connsiteX64" fmla="*/ 328034 w 606580"/>
              <a:gd name="connsiteY64" fmla="*/ 445712 h 605592"/>
              <a:gd name="connsiteX65" fmla="*/ 336854 w 606580"/>
              <a:gd name="connsiteY65" fmla="*/ 433847 h 605592"/>
              <a:gd name="connsiteX66" fmla="*/ 359138 w 606580"/>
              <a:gd name="connsiteY66" fmla="*/ 424762 h 605592"/>
              <a:gd name="connsiteX67" fmla="*/ 373807 w 606580"/>
              <a:gd name="connsiteY67" fmla="*/ 426802 h 605592"/>
              <a:gd name="connsiteX68" fmla="*/ 395255 w 606580"/>
              <a:gd name="connsiteY68" fmla="*/ 448030 h 605592"/>
              <a:gd name="connsiteX69" fmla="*/ 430258 w 606580"/>
              <a:gd name="connsiteY69" fmla="*/ 413082 h 605592"/>
              <a:gd name="connsiteX70" fmla="*/ 408903 w 606580"/>
              <a:gd name="connsiteY70" fmla="*/ 391761 h 605592"/>
              <a:gd name="connsiteX71" fmla="*/ 406861 w 606580"/>
              <a:gd name="connsiteY71" fmla="*/ 377114 h 605592"/>
              <a:gd name="connsiteX72" fmla="*/ 415960 w 606580"/>
              <a:gd name="connsiteY72" fmla="*/ 354866 h 605592"/>
              <a:gd name="connsiteX73" fmla="*/ 427844 w 606580"/>
              <a:gd name="connsiteY73" fmla="*/ 346060 h 605592"/>
              <a:gd name="connsiteX74" fmla="*/ 458019 w 606580"/>
              <a:gd name="connsiteY74" fmla="*/ 346060 h 605592"/>
              <a:gd name="connsiteX75" fmla="*/ 458019 w 606580"/>
              <a:gd name="connsiteY75" fmla="*/ 296650 h 605592"/>
              <a:gd name="connsiteX76" fmla="*/ 427844 w 606580"/>
              <a:gd name="connsiteY76" fmla="*/ 296650 h 605592"/>
              <a:gd name="connsiteX77" fmla="*/ 415960 w 606580"/>
              <a:gd name="connsiteY77" fmla="*/ 287844 h 605592"/>
              <a:gd name="connsiteX78" fmla="*/ 406861 w 606580"/>
              <a:gd name="connsiteY78" fmla="*/ 265596 h 605592"/>
              <a:gd name="connsiteX79" fmla="*/ 408903 w 606580"/>
              <a:gd name="connsiteY79" fmla="*/ 250949 h 605592"/>
              <a:gd name="connsiteX80" fmla="*/ 430165 w 606580"/>
              <a:gd name="connsiteY80" fmla="*/ 229628 h 605592"/>
              <a:gd name="connsiteX81" fmla="*/ 395162 w 606580"/>
              <a:gd name="connsiteY81" fmla="*/ 194680 h 605592"/>
              <a:gd name="connsiteX82" fmla="*/ 373807 w 606580"/>
              <a:gd name="connsiteY82" fmla="*/ 215908 h 605592"/>
              <a:gd name="connsiteX83" fmla="*/ 359138 w 606580"/>
              <a:gd name="connsiteY83" fmla="*/ 218041 h 605592"/>
              <a:gd name="connsiteX84" fmla="*/ 336854 w 606580"/>
              <a:gd name="connsiteY84" fmla="*/ 208863 h 605592"/>
              <a:gd name="connsiteX85" fmla="*/ 328034 w 606580"/>
              <a:gd name="connsiteY85" fmla="*/ 196998 h 605592"/>
              <a:gd name="connsiteX86" fmla="*/ 328034 w 606580"/>
              <a:gd name="connsiteY86" fmla="*/ 166870 h 605592"/>
              <a:gd name="connsiteX87" fmla="*/ 278547 w 606580"/>
              <a:gd name="connsiteY87" fmla="*/ 142119 h 605592"/>
              <a:gd name="connsiteX88" fmla="*/ 328034 w 606580"/>
              <a:gd name="connsiteY88" fmla="*/ 142119 h 605592"/>
              <a:gd name="connsiteX89" fmla="*/ 352824 w 606580"/>
              <a:gd name="connsiteY89" fmla="*/ 166870 h 605592"/>
              <a:gd name="connsiteX90" fmla="*/ 352824 w 606580"/>
              <a:gd name="connsiteY90" fmla="*/ 188098 h 605592"/>
              <a:gd name="connsiteX91" fmla="*/ 362666 w 606580"/>
              <a:gd name="connsiteY91" fmla="*/ 192177 h 605592"/>
              <a:gd name="connsiteX92" fmla="*/ 377800 w 606580"/>
              <a:gd name="connsiteY92" fmla="*/ 177160 h 605592"/>
              <a:gd name="connsiteX93" fmla="*/ 395255 w 606580"/>
              <a:gd name="connsiteY93" fmla="*/ 169929 h 605592"/>
              <a:gd name="connsiteX94" fmla="*/ 412710 w 606580"/>
              <a:gd name="connsiteY94" fmla="*/ 177160 h 605592"/>
              <a:gd name="connsiteX95" fmla="*/ 447713 w 606580"/>
              <a:gd name="connsiteY95" fmla="*/ 212108 h 605592"/>
              <a:gd name="connsiteX96" fmla="*/ 454955 w 606580"/>
              <a:gd name="connsiteY96" fmla="*/ 229628 h 605592"/>
              <a:gd name="connsiteX97" fmla="*/ 447713 w 606580"/>
              <a:gd name="connsiteY97" fmla="*/ 247056 h 605592"/>
              <a:gd name="connsiteX98" fmla="*/ 432765 w 606580"/>
              <a:gd name="connsiteY98" fmla="*/ 262073 h 605592"/>
              <a:gd name="connsiteX99" fmla="*/ 436757 w 606580"/>
              <a:gd name="connsiteY99" fmla="*/ 271899 h 605592"/>
              <a:gd name="connsiteX100" fmla="*/ 458019 w 606580"/>
              <a:gd name="connsiteY100" fmla="*/ 271899 h 605592"/>
              <a:gd name="connsiteX101" fmla="*/ 482809 w 606580"/>
              <a:gd name="connsiteY101" fmla="*/ 296650 h 605592"/>
              <a:gd name="connsiteX102" fmla="*/ 482809 w 606580"/>
              <a:gd name="connsiteY102" fmla="*/ 346060 h 605592"/>
              <a:gd name="connsiteX103" fmla="*/ 458019 w 606580"/>
              <a:gd name="connsiteY103" fmla="*/ 370811 h 605592"/>
              <a:gd name="connsiteX104" fmla="*/ 436757 w 606580"/>
              <a:gd name="connsiteY104" fmla="*/ 370811 h 605592"/>
              <a:gd name="connsiteX105" fmla="*/ 432765 w 606580"/>
              <a:gd name="connsiteY105" fmla="*/ 380637 h 605592"/>
              <a:gd name="connsiteX106" fmla="*/ 447806 w 606580"/>
              <a:gd name="connsiteY106" fmla="*/ 395747 h 605592"/>
              <a:gd name="connsiteX107" fmla="*/ 454955 w 606580"/>
              <a:gd name="connsiteY107" fmla="*/ 413175 h 605592"/>
              <a:gd name="connsiteX108" fmla="*/ 447713 w 606580"/>
              <a:gd name="connsiteY108" fmla="*/ 430602 h 605592"/>
              <a:gd name="connsiteX109" fmla="*/ 412710 w 606580"/>
              <a:gd name="connsiteY109" fmla="*/ 465550 h 605592"/>
              <a:gd name="connsiteX110" fmla="*/ 395255 w 606580"/>
              <a:gd name="connsiteY110" fmla="*/ 472781 h 605592"/>
              <a:gd name="connsiteX111" fmla="*/ 377707 w 606580"/>
              <a:gd name="connsiteY111" fmla="*/ 465550 h 605592"/>
              <a:gd name="connsiteX112" fmla="*/ 362666 w 606580"/>
              <a:gd name="connsiteY112" fmla="*/ 450626 h 605592"/>
              <a:gd name="connsiteX113" fmla="*/ 352824 w 606580"/>
              <a:gd name="connsiteY113" fmla="*/ 454612 h 605592"/>
              <a:gd name="connsiteX114" fmla="*/ 352824 w 606580"/>
              <a:gd name="connsiteY114" fmla="*/ 475840 h 605592"/>
              <a:gd name="connsiteX115" fmla="*/ 328034 w 606580"/>
              <a:gd name="connsiteY115" fmla="*/ 500591 h 605592"/>
              <a:gd name="connsiteX116" fmla="*/ 278547 w 606580"/>
              <a:gd name="connsiteY116" fmla="*/ 500591 h 605592"/>
              <a:gd name="connsiteX117" fmla="*/ 253757 w 606580"/>
              <a:gd name="connsiteY117" fmla="*/ 475840 h 605592"/>
              <a:gd name="connsiteX118" fmla="*/ 253757 w 606580"/>
              <a:gd name="connsiteY118" fmla="*/ 454612 h 605592"/>
              <a:gd name="connsiteX119" fmla="*/ 243915 w 606580"/>
              <a:gd name="connsiteY119" fmla="*/ 450626 h 605592"/>
              <a:gd name="connsiteX120" fmla="*/ 228874 w 606580"/>
              <a:gd name="connsiteY120" fmla="*/ 465643 h 605592"/>
              <a:gd name="connsiteX121" fmla="*/ 211419 w 606580"/>
              <a:gd name="connsiteY121" fmla="*/ 472781 h 605592"/>
              <a:gd name="connsiteX122" fmla="*/ 193871 w 606580"/>
              <a:gd name="connsiteY122" fmla="*/ 465550 h 605592"/>
              <a:gd name="connsiteX123" fmla="*/ 158868 w 606580"/>
              <a:gd name="connsiteY123" fmla="*/ 430602 h 605592"/>
              <a:gd name="connsiteX124" fmla="*/ 151626 w 606580"/>
              <a:gd name="connsiteY124" fmla="*/ 413175 h 605592"/>
              <a:gd name="connsiteX125" fmla="*/ 158868 w 606580"/>
              <a:gd name="connsiteY125" fmla="*/ 395654 h 605592"/>
              <a:gd name="connsiteX126" fmla="*/ 173909 w 606580"/>
              <a:gd name="connsiteY126" fmla="*/ 380637 h 605592"/>
              <a:gd name="connsiteX127" fmla="*/ 169824 w 606580"/>
              <a:gd name="connsiteY127" fmla="*/ 370811 h 605592"/>
              <a:gd name="connsiteX128" fmla="*/ 148562 w 606580"/>
              <a:gd name="connsiteY128" fmla="*/ 370811 h 605592"/>
              <a:gd name="connsiteX129" fmla="*/ 123772 w 606580"/>
              <a:gd name="connsiteY129" fmla="*/ 346060 h 605592"/>
              <a:gd name="connsiteX130" fmla="*/ 123772 w 606580"/>
              <a:gd name="connsiteY130" fmla="*/ 296650 h 605592"/>
              <a:gd name="connsiteX131" fmla="*/ 148562 w 606580"/>
              <a:gd name="connsiteY131" fmla="*/ 271899 h 605592"/>
              <a:gd name="connsiteX132" fmla="*/ 169824 w 606580"/>
              <a:gd name="connsiteY132" fmla="*/ 271899 h 605592"/>
              <a:gd name="connsiteX133" fmla="*/ 173909 w 606580"/>
              <a:gd name="connsiteY133" fmla="*/ 262073 h 605592"/>
              <a:gd name="connsiteX134" fmla="*/ 158868 w 606580"/>
              <a:gd name="connsiteY134" fmla="*/ 247056 h 605592"/>
              <a:gd name="connsiteX135" fmla="*/ 151626 w 606580"/>
              <a:gd name="connsiteY135" fmla="*/ 229628 h 605592"/>
              <a:gd name="connsiteX136" fmla="*/ 158868 w 606580"/>
              <a:gd name="connsiteY136" fmla="*/ 212108 h 605592"/>
              <a:gd name="connsiteX137" fmla="*/ 193871 w 606580"/>
              <a:gd name="connsiteY137" fmla="*/ 177160 h 605592"/>
              <a:gd name="connsiteX138" fmla="*/ 211419 w 606580"/>
              <a:gd name="connsiteY138" fmla="*/ 169929 h 605592"/>
              <a:gd name="connsiteX139" fmla="*/ 228874 w 606580"/>
              <a:gd name="connsiteY139" fmla="*/ 177160 h 605592"/>
              <a:gd name="connsiteX140" fmla="*/ 243915 w 606580"/>
              <a:gd name="connsiteY140" fmla="*/ 192177 h 605592"/>
              <a:gd name="connsiteX141" fmla="*/ 253757 w 606580"/>
              <a:gd name="connsiteY141" fmla="*/ 188098 h 605592"/>
              <a:gd name="connsiteX142" fmla="*/ 253757 w 606580"/>
              <a:gd name="connsiteY142" fmla="*/ 166870 h 605592"/>
              <a:gd name="connsiteX143" fmla="*/ 278547 w 606580"/>
              <a:gd name="connsiteY143" fmla="*/ 142119 h 605592"/>
              <a:gd name="connsiteX144" fmla="*/ 24791 w 606580"/>
              <a:gd name="connsiteY144" fmla="*/ 111237 h 605592"/>
              <a:gd name="connsiteX145" fmla="*/ 24791 w 606580"/>
              <a:gd name="connsiteY145" fmla="*/ 580935 h 605592"/>
              <a:gd name="connsiteX146" fmla="*/ 581882 w 606580"/>
              <a:gd name="connsiteY146" fmla="*/ 580935 h 605592"/>
              <a:gd name="connsiteX147" fmla="*/ 581882 w 606580"/>
              <a:gd name="connsiteY147" fmla="*/ 111237 h 605592"/>
              <a:gd name="connsiteX148" fmla="*/ 513716 w 606580"/>
              <a:gd name="connsiteY148" fmla="*/ 43257 h 605592"/>
              <a:gd name="connsiteX149" fmla="*/ 557043 w 606580"/>
              <a:gd name="connsiteY149" fmla="*/ 43257 h 605592"/>
              <a:gd name="connsiteX150" fmla="*/ 557043 w 606580"/>
              <a:gd name="connsiteY150" fmla="*/ 67955 h 605592"/>
              <a:gd name="connsiteX151" fmla="*/ 513716 w 606580"/>
              <a:gd name="connsiteY151" fmla="*/ 67955 h 605592"/>
              <a:gd name="connsiteX152" fmla="*/ 111423 w 606580"/>
              <a:gd name="connsiteY152" fmla="*/ 43257 h 605592"/>
              <a:gd name="connsiteX153" fmla="*/ 154750 w 606580"/>
              <a:gd name="connsiteY153" fmla="*/ 43257 h 605592"/>
              <a:gd name="connsiteX154" fmla="*/ 154750 w 606580"/>
              <a:gd name="connsiteY154" fmla="*/ 67955 h 605592"/>
              <a:gd name="connsiteX155" fmla="*/ 111423 w 606580"/>
              <a:gd name="connsiteY155" fmla="*/ 67955 h 605592"/>
              <a:gd name="connsiteX156" fmla="*/ 49466 w 606580"/>
              <a:gd name="connsiteY156" fmla="*/ 43257 h 605592"/>
              <a:gd name="connsiteX157" fmla="*/ 92864 w 606580"/>
              <a:gd name="connsiteY157" fmla="*/ 43257 h 605592"/>
              <a:gd name="connsiteX158" fmla="*/ 92864 w 606580"/>
              <a:gd name="connsiteY158" fmla="*/ 67955 h 605592"/>
              <a:gd name="connsiteX159" fmla="*/ 49466 w 606580"/>
              <a:gd name="connsiteY159" fmla="*/ 67955 h 605592"/>
              <a:gd name="connsiteX160" fmla="*/ 24791 w 606580"/>
              <a:gd name="connsiteY160" fmla="*/ 24750 h 605592"/>
              <a:gd name="connsiteX161" fmla="*/ 24791 w 606580"/>
              <a:gd name="connsiteY161" fmla="*/ 86487 h 605592"/>
              <a:gd name="connsiteX162" fmla="*/ 581882 w 606580"/>
              <a:gd name="connsiteY162" fmla="*/ 86487 h 605592"/>
              <a:gd name="connsiteX163" fmla="*/ 581882 w 606580"/>
              <a:gd name="connsiteY163" fmla="*/ 24750 h 605592"/>
              <a:gd name="connsiteX164" fmla="*/ 24791 w 606580"/>
              <a:gd name="connsiteY164" fmla="*/ 0 h 605592"/>
              <a:gd name="connsiteX165" fmla="*/ 581882 w 606580"/>
              <a:gd name="connsiteY165" fmla="*/ 0 h 605592"/>
              <a:gd name="connsiteX166" fmla="*/ 606580 w 606580"/>
              <a:gd name="connsiteY166" fmla="*/ 24750 h 605592"/>
              <a:gd name="connsiteX167" fmla="*/ 606580 w 606580"/>
              <a:gd name="connsiteY167" fmla="*/ 580935 h 605592"/>
              <a:gd name="connsiteX168" fmla="*/ 581882 w 606580"/>
              <a:gd name="connsiteY168" fmla="*/ 605592 h 605592"/>
              <a:gd name="connsiteX169" fmla="*/ 24791 w 606580"/>
              <a:gd name="connsiteY169" fmla="*/ 605592 h 605592"/>
              <a:gd name="connsiteX170" fmla="*/ 0 w 606580"/>
              <a:gd name="connsiteY170" fmla="*/ 580935 h 605592"/>
              <a:gd name="connsiteX171" fmla="*/ 0 w 606580"/>
              <a:gd name="connsiteY171" fmla="*/ 24750 h 605592"/>
              <a:gd name="connsiteX172" fmla="*/ 24791 w 606580"/>
              <a:gd name="connsiteY172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</a:cxnLst>
            <a:rect l="l" t="t" r="r" b="b"/>
            <a:pathLst>
              <a:path w="606580" h="605592">
                <a:moveTo>
                  <a:pt x="80515" y="531428"/>
                </a:moveTo>
                <a:lnTo>
                  <a:pt x="526135" y="531428"/>
                </a:lnTo>
                <a:lnTo>
                  <a:pt x="526135" y="556196"/>
                </a:lnTo>
                <a:lnTo>
                  <a:pt x="80515" y="556196"/>
                </a:lnTo>
                <a:close/>
                <a:moveTo>
                  <a:pt x="111423" y="432636"/>
                </a:moveTo>
                <a:lnTo>
                  <a:pt x="136191" y="432636"/>
                </a:lnTo>
                <a:lnTo>
                  <a:pt x="136191" y="457263"/>
                </a:lnTo>
                <a:lnTo>
                  <a:pt x="111423" y="457263"/>
                </a:lnTo>
                <a:close/>
                <a:moveTo>
                  <a:pt x="74305" y="432636"/>
                </a:moveTo>
                <a:lnTo>
                  <a:pt x="99073" y="432636"/>
                </a:lnTo>
                <a:lnTo>
                  <a:pt x="99073" y="457263"/>
                </a:lnTo>
                <a:lnTo>
                  <a:pt x="74305" y="457263"/>
                </a:lnTo>
                <a:close/>
                <a:moveTo>
                  <a:pt x="37117" y="432636"/>
                </a:moveTo>
                <a:lnTo>
                  <a:pt x="61956" y="432636"/>
                </a:lnTo>
                <a:lnTo>
                  <a:pt x="61956" y="457263"/>
                </a:lnTo>
                <a:lnTo>
                  <a:pt x="37117" y="457263"/>
                </a:lnTo>
                <a:close/>
                <a:moveTo>
                  <a:pt x="303336" y="284288"/>
                </a:moveTo>
                <a:cubicBezTo>
                  <a:pt x="282816" y="284288"/>
                  <a:pt x="266196" y="300880"/>
                  <a:pt x="266196" y="321365"/>
                </a:cubicBezTo>
                <a:cubicBezTo>
                  <a:pt x="266196" y="341758"/>
                  <a:pt x="282816" y="358443"/>
                  <a:pt x="303336" y="358443"/>
                </a:cubicBezTo>
                <a:cubicBezTo>
                  <a:pt x="323764" y="358443"/>
                  <a:pt x="340477" y="341758"/>
                  <a:pt x="340477" y="321365"/>
                </a:cubicBezTo>
                <a:cubicBezTo>
                  <a:pt x="340477" y="300880"/>
                  <a:pt x="323764" y="284288"/>
                  <a:pt x="303336" y="284288"/>
                </a:cubicBezTo>
                <a:close/>
                <a:moveTo>
                  <a:pt x="303336" y="259539"/>
                </a:moveTo>
                <a:cubicBezTo>
                  <a:pt x="337413" y="259539"/>
                  <a:pt x="365176" y="287254"/>
                  <a:pt x="365176" y="321365"/>
                </a:cubicBezTo>
                <a:cubicBezTo>
                  <a:pt x="365176" y="355384"/>
                  <a:pt x="337413" y="383099"/>
                  <a:pt x="303336" y="383099"/>
                </a:cubicBezTo>
                <a:cubicBezTo>
                  <a:pt x="269167" y="383099"/>
                  <a:pt x="241404" y="355384"/>
                  <a:pt x="241404" y="321365"/>
                </a:cubicBezTo>
                <a:cubicBezTo>
                  <a:pt x="241404" y="287254"/>
                  <a:pt x="269167" y="259539"/>
                  <a:pt x="303336" y="259539"/>
                </a:cubicBezTo>
                <a:close/>
                <a:moveTo>
                  <a:pt x="544694" y="185375"/>
                </a:moveTo>
                <a:lnTo>
                  <a:pt x="569392" y="185375"/>
                </a:lnTo>
                <a:lnTo>
                  <a:pt x="569392" y="210143"/>
                </a:lnTo>
                <a:lnTo>
                  <a:pt x="544694" y="210143"/>
                </a:lnTo>
                <a:close/>
                <a:moveTo>
                  <a:pt x="507577" y="185375"/>
                </a:moveTo>
                <a:lnTo>
                  <a:pt x="532275" y="185375"/>
                </a:lnTo>
                <a:lnTo>
                  <a:pt x="532275" y="210143"/>
                </a:lnTo>
                <a:lnTo>
                  <a:pt x="507577" y="210143"/>
                </a:lnTo>
                <a:close/>
                <a:moveTo>
                  <a:pt x="470459" y="185375"/>
                </a:moveTo>
                <a:lnTo>
                  <a:pt x="495157" y="185375"/>
                </a:lnTo>
                <a:lnTo>
                  <a:pt x="495157" y="210143"/>
                </a:lnTo>
                <a:lnTo>
                  <a:pt x="470459" y="210143"/>
                </a:lnTo>
                <a:close/>
                <a:moveTo>
                  <a:pt x="278547" y="166870"/>
                </a:moveTo>
                <a:lnTo>
                  <a:pt x="278547" y="196998"/>
                </a:lnTo>
                <a:cubicBezTo>
                  <a:pt x="278547" y="202467"/>
                  <a:pt x="274926" y="207287"/>
                  <a:pt x="269727" y="208863"/>
                </a:cubicBezTo>
                <a:cubicBezTo>
                  <a:pt x="261556" y="211273"/>
                  <a:pt x="254128" y="214333"/>
                  <a:pt x="247443" y="218041"/>
                </a:cubicBezTo>
                <a:cubicBezTo>
                  <a:pt x="242708" y="220636"/>
                  <a:pt x="236673" y="219802"/>
                  <a:pt x="232774" y="215908"/>
                </a:cubicBezTo>
                <a:lnTo>
                  <a:pt x="211419" y="194680"/>
                </a:lnTo>
                <a:lnTo>
                  <a:pt x="176416" y="229628"/>
                </a:lnTo>
                <a:lnTo>
                  <a:pt x="197678" y="250949"/>
                </a:lnTo>
                <a:cubicBezTo>
                  <a:pt x="201577" y="254843"/>
                  <a:pt x="202413" y="260868"/>
                  <a:pt x="199813" y="265596"/>
                </a:cubicBezTo>
                <a:cubicBezTo>
                  <a:pt x="196192" y="272270"/>
                  <a:pt x="193035" y="279686"/>
                  <a:pt x="190621" y="287844"/>
                </a:cubicBezTo>
                <a:cubicBezTo>
                  <a:pt x="189043" y="293035"/>
                  <a:pt x="184215" y="296650"/>
                  <a:pt x="178737" y="296650"/>
                </a:cubicBezTo>
                <a:lnTo>
                  <a:pt x="148562" y="296650"/>
                </a:lnTo>
                <a:lnTo>
                  <a:pt x="148562" y="346060"/>
                </a:lnTo>
                <a:lnTo>
                  <a:pt x="178737" y="346060"/>
                </a:lnTo>
                <a:cubicBezTo>
                  <a:pt x="184215" y="346060"/>
                  <a:pt x="189043" y="349675"/>
                  <a:pt x="190621" y="354866"/>
                </a:cubicBezTo>
                <a:cubicBezTo>
                  <a:pt x="193035" y="363024"/>
                  <a:pt x="196099" y="370533"/>
                  <a:pt x="199813" y="377114"/>
                </a:cubicBezTo>
                <a:cubicBezTo>
                  <a:pt x="202413" y="381935"/>
                  <a:pt x="201577" y="387867"/>
                  <a:pt x="197678" y="391761"/>
                </a:cubicBezTo>
                <a:lnTo>
                  <a:pt x="176416" y="413175"/>
                </a:lnTo>
                <a:lnTo>
                  <a:pt x="211419" y="448123"/>
                </a:lnTo>
                <a:lnTo>
                  <a:pt x="232774" y="426802"/>
                </a:lnTo>
                <a:cubicBezTo>
                  <a:pt x="235188" y="424484"/>
                  <a:pt x="238344" y="423186"/>
                  <a:pt x="241501" y="423186"/>
                </a:cubicBezTo>
                <a:cubicBezTo>
                  <a:pt x="243544" y="423186"/>
                  <a:pt x="245586" y="423742"/>
                  <a:pt x="247443" y="424762"/>
                </a:cubicBezTo>
                <a:cubicBezTo>
                  <a:pt x="254128" y="428377"/>
                  <a:pt x="261556" y="431437"/>
                  <a:pt x="269727" y="433847"/>
                </a:cubicBezTo>
                <a:cubicBezTo>
                  <a:pt x="274926" y="435423"/>
                  <a:pt x="278547" y="440243"/>
                  <a:pt x="278547" y="445712"/>
                </a:cubicBezTo>
                <a:lnTo>
                  <a:pt x="278547" y="475840"/>
                </a:lnTo>
                <a:lnTo>
                  <a:pt x="328034" y="475840"/>
                </a:lnTo>
                <a:lnTo>
                  <a:pt x="328034" y="445712"/>
                </a:lnTo>
                <a:cubicBezTo>
                  <a:pt x="328034" y="440243"/>
                  <a:pt x="331655" y="435423"/>
                  <a:pt x="336854" y="433847"/>
                </a:cubicBezTo>
                <a:cubicBezTo>
                  <a:pt x="345025" y="431437"/>
                  <a:pt x="352546" y="428377"/>
                  <a:pt x="359138" y="424762"/>
                </a:cubicBezTo>
                <a:cubicBezTo>
                  <a:pt x="363966" y="422074"/>
                  <a:pt x="369908" y="422908"/>
                  <a:pt x="373807" y="426802"/>
                </a:cubicBezTo>
                <a:lnTo>
                  <a:pt x="395255" y="448030"/>
                </a:lnTo>
                <a:lnTo>
                  <a:pt x="430258" y="413082"/>
                </a:lnTo>
                <a:lnTo>
                  <a:pt x="408903" y="391761"/>
                </a:lnTo>
                <a:cubicBezTo>
                  <a:pt x="405004" y="387867"/>
                  <a:pt x="404168" y="381935"/>
                  <a:pt x="406861" y="377114"/>
                </a:cubicBezTo>
                <a:cubicBezTo>
                  <a:pt x="410482" y="370533"/>
                  <a:pt x="413546" y="363024"/>
                  <a:pt x="415960" y="354866"/>
                </a:cubicBezTo>
                <a:cubicBezTo>
                  <a:pt x="417538" y="349675"/>
                  <a:pt x="422366" y="346060"/>
                  <a:pt x="427844" y="346060"/>
                </a:cubicBezTo>
                <a:lnTo>
                  <a:pt x="458019" y="346060"/>
                </a:lnTo>
                <a:lnTo>
                  <a:pt x="458019" y="296650"/>
                </a:lnTo>
                <a:lnTo>
                  <a:pt x="427844" y="296650"/>
                </a:lnTo>
                <a:cubicBezTo>
                  <a:pt x="422366" y="296650"/>
                  <a:pt x="417538" y="293035"/>
                  <a:pt x="415960" y="287844"/>
                </a:cubicBezTo>
                <a:cubicBezTo>
                  <a:pt x="413546" y="279686"/>
                  <a:pt x="410482" y="272270"/>
                  <a:pt x="406861" y="265596"/>
                </a:cubicBezTo>
                <a:cubicBezTo>
                  <a:pt x="404168" y="260868"/>
                  <a:pt x="405004" y="254843"/>
                  <a:pt x="408903" y="250949"/>
                </a:cubicBezTo>
                <a:lnTo>
                  <a:pt x="430165" y="229628"/>
                </a:lnTo>
                <a:lnTo>
                  <a:pt x="395162" y="194680"/>
                </a:lnTo>
                <a:lnTo>
                  <a:pt x="373807" y="215908"/>
                </a:lnTo>
                <a:cubicBezTo>
                  <a:pt x="369908" y="219802"/>
                  <a:pt x="363966" y="220636"/>
                  <a:pt x="359138" y="218041"/>
                </a:cubicBezTo>
                <a:cubicBezTo>
                  <a:pt x="352546" y="214425"/>
                  <a:pt x="345025" y="211273"/>
                  <a:pt x="336854" y="208863"/>
                </a:cubicBezTo>
                <a:cubicBezTo>
                  <a:pt x="331655" y="207287"/>
                  <a:pt x="328034" y="202467"/>
                  <a:pt x="328034" y="196998"/>
                </a:cubicBezTo>
                <a:lnTo>
                  <a:pt x="328034" y="166870"/>
                </a:lnTo>
                <a:close/>
                <a:moveTo>
                  <a:pt x="278547" y="142119"/>
                </a:moveTo>
                <a:lnTo>
                  <a:pt x="328034" y="142119"/>
                </a:lnTo>
                <a:cubicBezTo>
                  <a:pt x="341682" y="142119"/>
                  <a:pt x="352824" y="153243"/>
                  <a:pt x="352824" y="166870"/>
                </a:cubicBezTo>
                <a:lnTo>
                  <a:pt x="352824" y="188098"/>
                </a:lnTo>
                <a:cubicBezTo>
                  <a:pt x="356167" y="189396"/>
                  <a:pt x="359509" y="190694"/>
                  <a:pt x="362666" y="192177"/>
                </a:cubicBezTo>
                <a:lnTo>
                  <a:pt x="377800" y="177160"/>
                </a:lnTo>
                <a:cubicBezTo>
                  <a:pt x="382442" y="172525"/>
                  <a:pt x="388663" y="169929"/>
                  <a:pt x="395255" y="169929"/>
                </a:cubicBezTo>
                <a:cubicBezTo>
                  <a:pt x="401847" y="169929"/>
                  <a:pt x="408068" y="172525"/>
                  <a:pt x="412710" y="177160"/>
                </a:cubicBezTo>
                <a:lnTo>
                  <a:pt x="447713" y="212108"/>
                </a:lnTo>
                <a:cubicBezTo>
                  <a:pt x="452448" y="216835"/>
                  <a:pt x="454955" y="223046"/>
                  <a:pt x="454955" y="229628"/>
                </a:cubicBezTo>
                <a:cubicBezTo>
                  <a:pt x="454955" y="236210"/>
                  <a:pt x="452448" y="242421"/>
                  <a:pt x="447713" y="247056"/>
                </a:cubicBezTo>
                <a:lnTo>
                  <a:pt x="432765" y="262073"/>
                </a:lnTo>
                <a:cubicBezTo>
                  <a:pt x="434158" y="265318"/>
                  <a:pt x="435550" y="268562"/>
                  <a:pt x="436757" y="271899"/>
                </a:cubicBezTo>
                <a:lnTo>
                  <a:pt x="458019" y="271899"/>
                </a:lnTo>
                <a:cubicBezTo>
                  <a:pt x="471667" y="271899"/>
                  <a:pt x="482809" y="283023"/>
                  <a:pt x="482809" y="296650"/>
                </a:cubicBezTo>
                <a:lnTo>
                  <a:pt x="482809" y="346060"/>
                </a:lnTo>
                <a:cubicBezTo>
                  <a:pt x="482809" y="359687"/>
                  <a:pt x="471667" y="370811"/>
                  <a:pt x="458019" y="370811"/>
                </a:cubicBezTo>
                <a:lnTo>
                  <a:pt x="436757" y="370811"/>
                </a:lnTo>
                <a:cubicBezTo>
                  <a:pt x="435550" y="374148"/>
                  <a:pt x="434158" y="377485"/>
                  <a:pt x="432765" y="380637"/>
                </a:cubicBezTo>
                <a:lnTo>
                  <a:pt x="447806" y="395747"/>
                </a:lnTo>
                <a:cubicBezTo>
                  <a:pt x="452448" y="400382"/>
                  <a:pt x="454955" y="406593"/>
                  <a:pt x="454955" y="413175"/>
                </a:cubicBezTo>
                <a:cubicBezTo>
                  <a:pt x="454955" y="419756"/>
                  <a:pt x="452448" y="425967"/>
                  <a:pt x="447713" y="430602"/>
                </a:cubicBezTo>
                <a:lnTo>
                  <a:pt x="412710" y="465550"/>
                </a:lnTo>
                <a:cubicBezTo>
                  <a:pt x="408068" y="470278"/>
                  <a:pt x="401847" y="472781"/>
                  <a:pt x="395255" y="472781"/>
                </a:cubicBezTo>
                <a:cubicBezTo>
                  <a:pt x="388663" y="472781"/>
                  <a:pt x="382442" y="470278"/>
                  <a:pt x="377707" y="465550"/>
                </a:cubicBezTo>
                <a:lnTo>
                  <a:pt x="362666" y="450626"/>
                </a:lnTo>
                <a:cubicBezTo>
                  <a:pt x="359509" y="452016"/>
                  <a:pt x="356167" y="453407"/>
                  <a:pt x="352824" y="454612"/>
                </a:cubicBezTo>
                <a:lnTo>
                  <a:pt x="352824" y="475840"/>
                </a:lnTo>
                <a:cubicBezTo>
                  <a:pt x="352824" y="489467"/>
                  <a:pt x="341682" y="500591"/>
                  <a:pt x="328034" y="500591"/>
                </a:cubicBezTo>
                <a:lnTo>
                  <a:pt x="278547" y="500591"/>
                </a:lnTo>
                <a:cubicBezTo>
                  <a:pt x="264899" y="500591"/>
                  <a:pt x="253757" y="489467"/>
                  <a:pt x="253757" y="475840"/>
                </a:cubicBezTo>
                <a:lnTo>
                  <a:pt x="253757" y="454612"/>
                </a:lnTo>
                <a:cubicBezTo>
                  <a:pt x="250414" y="453407"/>
                  <a:pt x="247165" y="452016"/>
                  <a:pt x="243915" y="450626"/>
                </a:cubicBezTo>
                <a:lnTo>
                  <a:pt x="228874" y="465643"/>
                </a:lnTo>
                <a:cubicBezTo>
                  <a:pt x="224232" y="470278"/>
                  <a:pt x="218011" y="472781"/>
                  <a:pt x="211419" y="472781"/>
                </a:cubicBezTo>
                <a:cubicBezTo>
                  <a:pt x="204827" y="472781"/>
                  <a:pt x="198606" y="470278"/>
                  <a:pt x="193871" y="465550"/>
                </a:cubicBezTo>
                <a:lnTo>
                  <a:pt x="158868" y="430602"/>
                </a:lnTo>
                <a:cubicBezTo>
                  <a:pt x="154226" y="425967"/>
                  <a:pt x="151626" y="419756"/>
                  <a:pt x="151626" y="413175"/>
                </a:cubicBezTo>
                <a:cubicBezTo>
                  <a:pt x="151626" y="406593"/>
                  <a:pt x="154226" y="400382"/>
                  <a:pt x="158868" y="395654"/>
                </a:cubicBezTo>
                <a:lnTo>
                  <a:pt x="173909" y="380637"/>
                </a:lnTo>
                <a:cubicBezTo>
                  <a:pt x="172424" y="377485"/>
                  <a:pt x="171124" y="374148"/>
                  <a:pt x="169824" y="370811"/>
                </a:cubicBezTo>
                <a:lnTo>
                  <a:pt x="148562" y="370811"/>
                </a:lnTo>
                <a:cubicBezTo>
                  <a:pt x="134914" y="370811"/>
                  <a:pt x="123772" y="359687"/>
                  <a:pt x="123772" y="346060"/>
                </a:cubicBezTo>
                <a:lnTo>
                  <a:pt x="123772" y="296650"/>
                </a:lnTo>
                <a:cubicBezTo>
                  <a:pt x="123772" y="283023"/>
                  <a:pt x="134914" y="271899"/>
                  <a:pt x="148562" y="271899"/>
                </a:cubicBezTo>
                <a:lnTo>
                  <a:pt x="169824" y="271899"/>
                </a:lnTo>
                <a:cubicBezTo>
                  <a:pt x="171124" y="268562"/>
                  <a:pt x="172424" y="265318"/>
                  <a:pt x="173909" y="262073"/>
                </a:cubicBezTo>
                <a:lnTo>
                  <a:pt x="158868" y="247056"/>
                </a:lnTo>
                <a:cubicBezTo>
                  <a:pt x="154226" y="242421"/>
                  <a:pt x="151626" y="236210"/>
                  <a:pt x="151626" y="229628"/>
                </a:cubicBezTo>
                <a:cubicBezTo>
                  <a:pt x="151626" y="223046"/>
                  <a:pt x="154226" y="216835"/>
                  <a:pt x="158868" y="212108"/>
                </a:cubicBezTo>
                <a:lnTo>
                  <a:pt x="193871" y="177160"/>
                </a:lnTo>
                <a:cubicBezTo>
                  <a:pt x="198606" y="172525"/>
                  <a:pt x="204827" y="169929"/>
                  <a:pt x="211419" y="169929"/>
                </a:cubicBezTo>
                <a:cubicBezTo>
                  <a:pt x="218011" y="169929"/>
                  <a:pt x="224232" y="172525"/>
                  <a:pt x="228874" y="177160"/>
                </a:cubicBezTo>
                <a:lnTo>
                  <a:pt x="243915" y="192177"/>
                </a:lnTo>
                <a:cubicBezTo>
                  <a:pt x="247165" y="190694"/>
                  <a:pt x="250414" y="189396"/>
                  <a:pt x="253757" y="188098"/>
                </a:cubicBezTo>
                <a:lnTo>
                  <a:pt x="253757" y="166870"/>
                </a:lnTo>
                <a:cubicBezTo>
                  <a:pt x="253757" y="153243"/>
                  <a:pt x="264899" y="142119"/>
                  <a:pt x="278547" y="142119"/>
                </a:cubicBezTo>
                <a:close/>
                <a:moveTo>
                  <a:pt x="24791" y="111237"/>
                </a:moveTo>
                <a:lnTo>
                  <a:pt x="24791" y="580935"/>
                </a:lnTo>
                <a:lnTo>
                  <a:pt x="581882" y="580935"/>
                </a:lnTo>
                <a:lnTo>
                  <a:pt x="581882" y="111237"/>
                </a:lnTo>
                <a:close/>
                <a:moveTo>
                  <a:pt x="513716" y="43257"/>
                </a:moveTo>
                <a:lnTo>
                  <a:pt x="557043" y="43257"/>
                </a:lnTo>
                <a:lnTo>
                  <a:pt x="557043" y="67955"/>
                </a:lnTo>
                <a:lnTo>
                  <a:pt x="513716" y="67955"/>
                </a:lnTo>
                <a:close/>
                <a:moveTo>
                  <a:pt x="111423" y="43257"/>
                </a:moveTo>
                <a:lnTo>
                  <a:pt x="154750" y="43257"/>
                </a:lnTo>
                <a:lnTo>
                  <a:pt x="154750" y="67955"/>
                </a:lnTo>
                <a:lnTo>
                  <a:pt x="111423" y="67955"/>
                </a:lnTo>
                <a:close/>
                <a:moveTo>
                  <a:pt x="49466" y="43257"/>
                </a:moveTo>
                <a:lnTo>
                  <a:pt x="92864" y="43257"/>
                </a:lnTo>
                <a:lnTo>
                  <a:pt x="92864" y="67955"/>
                </a:lnTo>
                <a:lnTo>
                  <a:pt x="49466" y="67955"/>
                </a:lnTo>
                <a:close/>
                <a:moveTo>
                  <a:pt x="24791" y="24750"/>
                </a:moveTo>
                <a:lnTo>
                  <a:pt x="24791" y="86487"/>
                </a:lnTo>
                <a:lnTo>
                  <a:pt x="581882" y="86487"/>
                </a:lnTo>
                <a:lnTo>
                  <a:pt x="581882" y="24750"/>
                </a:lnTo>
                <a:close/>
                <a:moveTo>
                  <a:pt x="24791" y="0"/>
                </a:moveTo>
                <a:lnTo>
                  <a:pt x="581882" y="0"/>
                </a:lnTo>
                <a:cubicBezTo>
                  <a:pt x="595531" y="0"/>
                  <a:pt x="606580" y="11124"/>
                  <a:pt x="606580" y="24750"/>
                </a:cubicBezTo>
                <a:lnTo>
                  <a:pt x="606580" y="580935"/>
                </a:lnTo>
                <a:cubicBezTo>
                  <a:pt x="606580" y="594561"/>
                  <a:pt x="595531" y="605592"/>
                  <a:pt x="581882" y="605592"/>
                </a:cubicBezTo>
                <a:lnTo>
                  <a:pt x="24791" y="605592"/>
                </a:lnTo>
                <a:cubicBezTo>
                  <a:pt x="11142" y="605592"/>
                  <a:pt x="0" y="594561"/>
                  <a:pt x="0" y="580935"/>
                </a:cubicBezTo>
                <a:lnTo>
                  <a:pt x="0" y="24750"/>
                </a:lnTo>
                <a:cubicBezTo>
                  <a:pt x="0" y="11124"/>
                  <a:pt x="11142" y="0"/>
                  <a:pt x="2479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/>
          </a:p>
        </p:txBody>
      </p:sp>
      <p:sp>
        <p:nvSpPr>
          <p:cNvPr id="35" name="data-connection_76065"/>
          <p:cNvSpPr>
            <a:spLocks noChangeAspect="1"/>
          </p:cNvSpPr>
          <p:nvPr/>
        </p:nvSpPr>
        <p:spPr bwMode="auto">
          <a:xfrm>
            <a:off x="6533830" y="4690513"/>
            <a:ext cx="399808" cy="399251"/>
          </a:xfrm>
          <a:custGeom>
            <a:avLst/>
            <a:gdLst>
              <a:gd name="T0" fmla="*/ 0 w 3867"/>
              <a:gd name="T1" fmla="*/ 467 h 3867"/>
              <a:gd name="T2" fmla="*/ 400 w 3867"/>
              <a:gd name="T3" fmla="*/ 2938 h 3867"/>
              <a:gd name="T4" fmla="*/ 467 w 3867"/>
              <a:gd name="T5" fmla="*/ 3867 h 3867"/>
              <a:gd name="T6" fmla="*/ 2938 w 3867"/>
              <a:gd name="T7" fmla="*/ 3467 h 3867"/>
              <a:gd name="T8" fmla="*/ 3867 w 3867"/>
              <a:gd name="T9" fmla="*/ 3400 h 3867"/>
              <a:gd name="T10" fmla="*/ 3467 w 3867"/>
              <a:gd name="T11" fmla="*/ 928 h 3867"/>
              <a:gd name="T12" fmla="*/ 3400 w 3867"/>
              <a:gd name="T13" fmla="*/ 0 h 3867"/>
              <a:gd name="T14" fmla="*/ 928 w 3867"/>
              <a:gd name="T15" fmla="*/ 400 h 3867"/>
              <a:gd name="T16" fmla="*/ 467 w 3867"/>
              <a:gd name="T17" fmla="*/ 133 h 3867"/>
              <a:gd name="T18" fmla="*/ 467 w 3867"/>
              <a:gd name="T19" fmla="*/ 800 h 3867"/>
              <a:gd name="T20" fmla="*/ 467 w 3867"/>
              <a:gd name="T21" fmla="*/ 133 h 3867"/>
              <a:gd name="T22" fmla="*/ 3733 w 3867"/>
              <a:gd name="T23" fmla="*/ 467 h 3867"/>
              <a:gd name="T24" fmla="*/ 3067 w 3867"/>
              <a:gd name="T25" fmla="*/ 467 h 3867"/>
              <a:gd name="T26" fmla="*/ 467 w 3867"/>
              <a:gd name="T27" fmla="*/ 233 h 3867"/>
              <a:gd name="T28" fmla="*/ 266 w 3867"/>
              <a:gd name="T29" fmla="*/ 500 h 3867"/>
              <a:gd name="T30" fmla="*/ 300 w 3867"/>
              <a:gd name="T31" fmla="*/ 467 h 3867"/>
              <a:gd name="T32" fmla="*/ 500 w 3867"/>
              <a:gd name="T33" fmla="*/ 267 h 3867"/>
              <a:gd name="T34" fmla="*/ 467 w 3867"/>
              <a:gd name="T35" fmla="*/ 233 h 3867"/>
              <a:gd name="T36" fmla="*/ 3167 w 3867"/>
              <a:gd name="T37" fmla="*/ 467 h 3867"/>
              <a:gd name="T38" fmla="*/ 3233 w 3867"/>
              <a:gd name="T39" fmla="*/ 468 h 3867"/>
              <a:gd name="T40" fmla="*/ 3400 w 3867"/>
              <a:gd name="T41" fmla="*/ 300 h 3867"/>
              <a:gd name="T42" fmla="*/ 3401 w 3867"/>
              <a:gd name="T43" fmla="*/ 233 h 3867"/>
              <a:gd name="T44" fmla="*/ 928 w 3867"/>
              <a:gd name="T45" fmla="*/ 533 h 3867"/>
              <a:gd name="T46" fmla="*/ 3027 w 3867"/>
              <a:gd name="T47" fmla="*/ 746 h 3867"/>
              <a:gd name="T48" fmla="*/ 1933 w 3867"/>
              <a:gd name="T49" fmla="*/ 1067 h 3867"/>
              <a:gd name="T50" fmla="*/ 840 w 3867"/>
              <a:gd name="T51" fmla="*/ 746 h 3867"/>
              <a:gd name="T52" fmla="*/ 746 w 3867"/>
              <a:gd name="T53" fmla="*/ 840 h 3867"/>
              <a:gd name="T54" fmla="*/ 1067 w 3867"/>
              <a:gd name="T55" fmla="*/ 1933 h 3867"/>
              <a:gd name="T56" fmla="*/ 746 w 3867"/>
              <a:gd name="T57" fmla="*/ 3027 h 3867"/>
              <a:gd name="T58" fmla="*/ 533 w 3867"/>
              <a:gd name="T59" fmla="*/ 928 h 3867"/>
              <a:gd name="T60" fmla="*/ 3121 w 3867"/>
              <a:gd name="T61" fmla="*/ 840 h 3867"/>
              <a:gd name="T62" fmla="*/ 3333 w 3867"/>
              <a:gd name="T63" fmla="*/ 2938 h 3867"/>
              <a:gd name="T64" fmla="*/ 2591 w 3867"/>
              <a:gd name="T65" fmla="*/ 2497 h 3867"/>
              <a:gd name="T66" fmla="*/ 2591 w 3867"/>
              <a:gd name="T67" fmla="*/ 1370 h 3867"/>
              <a:gd name="T68" fmla="*/ 1933 w 3867"/>
              <a:gd name="T69" fmla="*/ 1200 h 3867"/>
              <a:gd name="T70" fmla="*/ 1933 w 3867"/>
              <a:gd name="T71" fmla="*/ 2667 h 3867"/>
              <a:gd name="T72" fmla="*/ 1933 w 3867"/>
              <a:gd name="T73" fmla="*/ 1200 h 3867"/>
              <a:gd name="T74" fmla="*/ 1500 w 3867"/>
              <a:gd name="T75" fmla="*/ 1933 h 3867"/>
              <a:gd name="T76" fmla="*/ 1567 w 3867"/>
              <a:gd name="T77" fmla="*/ 1934 h 3867"/>
              <a:gd name="T78" fmla="*/ 1933 w 3867"/>
              <a:gd name="T79" fmla="*/ 1567 h 3867"/>
              <a:gd name="T80" fmla="*/ 1934 w 3867"/>
              <a:gd name="T81" fmla="*/ 1500 h 3867"/>
              <a:gd name="T82" fmla="*/ 1370 w 3867"/>
              <a:gd name="T83" fmla="*/ 2591 h 3867"/>
              <a:gd name="T84" fmla="*/ 2497 w 3867"/>
              <a:gd name="T85" fmla="*/ 2591 h 3867"/>
              <a:gd name="T86" fmla="*/ 2938 w 3867"/>
              <a:gd name="T87" fmla="*/ 3333 h 3867"/>
              <a:gd name="T88" fmla="*/ 840 w 3867"/>
              <a:gd name="T89" fmla="*/ 3121 h 3867"/>
              <a:gd name="T90" fmla="*/ 467 w 3867"/>
              <a:gd name="T91" fmla="*/ 3067 h 3867"/>
              <a:gd name="T92" fmla="*/ 467 w 3867"/>
              <a:gd name="T93" fmla="*/ 3733 h 3867"/>
              <a:gd name="T94" fmla="*/ 467 w 3867"/>
              <a:gd name="T95" fmla="*/ 3067 h 3867"/>
              <a:gd name="T96" fmla="*/ 3733 w 3867"/>
              <a:gd name="T97" fmla="*/ 3400 h 3867"/>
              <a:gd name="T98" fmla="*/ 3067 w 3867"/>
              <a:gd name="T99" fmla="*/ 3400 h 3867"/>
              <a:gd name="T100" fmla="*/ 467 w 3867"/>
              <a:gd name="T101" fmla="*/ 3167 h 3867"/>
              <a:gd name="T102" fmla="*/ 266 w 3867"/>
              <a:gd name="T103" fmla="*/ 3434 h 3867"/>
              <a:gd name="T104" fmla="*/ 300 w 3867"/>
              <a:gd name="T105" fmla="*/ 3400 h 3867"/>
              <a:gd name="T106" fmla="*/ 500 w 3867"/>
              <a:gd name="T107" fmla="*/ 3200 h 3867"/>
              <a:gd name="T108" fmla="*/ 467 w 3867"/>
              <a:gd name="T109" fmla="*/ 3167 h 3867"/>
              <a:gd name="T110" fmla="*/ 3167 w 3867"/>
              <a:gd name="T111" fmla="*/ 3400 h 3867"/>
              <a:gd name="T112" fmla="*/ 3233 w 3867"/>
              <a:gd name="T113" fmla="*/ 3401 h 3867"/>
              <a:gd name="T114" fmla="*/ 3400 w 3867"/>
              <a:gd name="T115" fmla="*/ 3233 h 3867"/>
              <a:gd name="T116" fmla="*/ 3401 w 3867"/>
              <a:gd name="T117" fmla="*/ 3167 h 3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7" h="3867">
                <a:moveTo>
                  <a:pt x="467" y="0"/>
                </a:moveTo>
                <a:cubicBezTo>
                  <a:pt x="210" y="0"/>
                  <a:pt x="0" y="210"/>
                  <a:pt x="0" y="467"/>
                </a:cubicBezTo>
                <a:cubicBezTo>
                  <a:pt x="0" y="701"/>
                  <a:pt x="174" y="896"/>
                  <a:pt x="400" y="928"/>
                </a:cubicBezTo>
                <a:lnTo>
                  <a:pt x="400" y="2938"/>
                </a:lnTo>
                <a:cubicBezTo>
                  <a:pt x="174" y="2971"/>
                  <a:pt x="0" y="3166"/>
                  <a:pt x="0" y="3400"/>
                </a:cubicBezTo>
                <a:cubicBezTo>
                  <a:pt x="0" y="3657"/>
                  <a:pt x="210" y="3867"/>
                  <a:pt x="467" y="3867"/>
                </a:cubicBezTo>
                <a:cubicBezTo>
                  <a:pt x="701" y="3867"/>
                  <a:pt x="896" y="3692"/>
                  <a:pt x="928" y="3467"/>
                </a:cubicBezTo>
                <a:lnTo>
                  <a:pt x="2938" y="3467"/>
                </a:lnTo>
                <a:cubicBezTo>
                  <a:pt x="2971" y="3692"/>
                  <a:pt x="3166" y="3867"/>
                  <a:pt x="3400" y="3867"/>
                </a:cubicBezTo>
                <a:cubicBezTo>
                  <a:pt x="3657" y="3867"/>
                  <a:pt x="3867" y="3657"/>
                  <a:pt x="3867" y="3400"/>
                </a:cubicBezTo>
                <a:cubicBezTo>
                  <a:pt x="3867" y="3166"/>
                  <a:pt x="3692" y="2971"/>
                  <a:pt x="3467" y="2938"/>
                </a:cubicBezTo>
                <a:lnTo>
                  <a:pt x="3467" y="928"/>
                </a:lnTo>
                <a:cubicBezTo>
                  <a:pt x="3692" y="896"/>
                  <a:pt x="3867" y="701"/>
                  <a:pt x="3867" y="467"/>
                </a:cubicBezTo>
                <a:cubicBezTo>
                  <a:pt x="3867" y="210"/>
                  <a:pt x="3657" y="0"/>
                  <a:pt x="3400" y="0"/>
                </a:cubicBezTo>
                <a:cubicBezTo>
                  <a:pt x="3166" y="0"/>
                  <a:pt x="2971" y="174"/>
                  <a:pt x="2938" y="400"/>
                </a:cubicBezTo>
                <a:lnTo>
                  <a:pt x="928" y="400"/>
                </a:lnTo>
                <a:cubicBezTo>
                  <a:pt x="896" y="174"/>
                  <a:pt x="701" y="0"/>
                  <a:pt x="467" y="0"/>
                </a:cubicBezTo>
                <a:close/>
                <a:moveTo>
                  <a:pt x="467" y="133"/>
                </a:moveTo>
                <a:cubicBezTo>
                  <a:pt x="652" y="133"/>
                  <a:pt x="800" y="282"/>
                  <a:pt x="800" y="467"/>
                </a:cubicBezTo>
                <a:cubicBezTo>
                  <a:pt x="800" y="652"/>
                  <a:pt x="652" y="800"/>
                  <a:pt x="467" y="800"/>
                </a:cubicBezTo>
                <a:cubicBezTo>
                  <a:pt x="282" y="800"/>
                  <a:pt x="133" y="652"/>
                  <a:pt x="133" y="467"/>
                </a:cubicBezTo>
                <a:cubicBezTo>
                  <a:pt x="133" y="282"/>
                  <a:pt x="282" y="133"/>
                  <a:pt x="467" y="133"/>
                </a:cubicBezTo>
                <a:close/>
                <a:moveTo>
                  <a:pt x="3400" y="133"/>
                </a:moveTo>
                <a:cubicBezTo>
                  <a:pt x="3585" y="133"/>
                  <a:pt x="3733" y="282"/>
                  <a:pt x="3733" y="467"/>
                </a:cubicBezTo>
                <a:cubicBezTo>
                  <a:pt x="3733" y="652"/>
                  <a:pt x="3585" y="800"/>
                  <a:pt x="3400" y="800"/>
                </a:cubicBezTo>
                <a:cubicBezTo>
                  <a:pt x="3215" y="800"/>
                  <a:pt x="3067" y="652"/>
                  <a:pt x="3067" y="467"/>
                </a:cubicBezTo>
                <a:cubicBezTo>
                  <a:pt x="3067" y="282"/>
                  <a:pt x="3215" y="133"/>
                  <a:pt x="3400" y="133"/>
                </a:cubicBezTo>
                <a:close/>
                <a:moveTo>
                  <a:pt x="467" y="233"/>
                </a:moveTo>
                <a:cubicBezTo>
                  <a:pt x="338" y="233"/>
                  <a:pt x="233" y="338"/>
                  <a:pt x="233" y="467"/>
                </a:cubicBezTo>
                <a:cubicBezTo>
                  <a:pt x="233" y="485"/>
                  <a:pt x="248" y="500"/>
                  <a:pt x="266" y="500"/>
                </a:cubicBezTo>
                <a:cubicBezTo>
                  <a:pt x="285" y="501"/>
                  <a:pt x="300" y="486"/>
                  <a:pt x="300" y="468"/>
                </a:cubicBezTo>
                <a:lnTo>
                  <a:pt x="300" y="467"/>
                </a:lnTo>
                <a:cubicBezTo>
                  <a:pt x="300" y="374"/>
                  <a:pt x="374" y="300"/>
                  <a:pt x="467" y="300"/>
                </a:cubicBezTo>
                <a:cubicBezTo>
                  <a:pt x="485" y="300"/>
                  <a:pt x="500" y="286"/>
                  <a:pt x="500" y="267"/>
                </a:cubicBezTo>
                <a:cubicBezTo>
                  <a:pt x="501" y="249"/>
                  <a:pt x="486" y="234"/>
                  <a:pt x="468" y="233"/>
                </a:cubicBezTo>
                <a:cubicBezTo>
                  <a:pt x="467" y="233"/>
                  <a:pt x="467" y="233"/>
                  <a:pt x="467" y="233"/>
                </a:cubicBezTo>
                <a:close/>
                <a:moveTo>
                  <a:pt x="3400" y="233"/>
                </a:moveTo>
                <a:cubicBezTo>
                  <a:pt x="3272" y="233"/>
                  <a:pt x="3167" y="338"/>
                  <a:pt x="3167" y="467"/>
                </a:cubicBezTo>
                <a:cubicBezTo>
                  <a:pt x="3166" y="485"/>
                  <a:pt x="3181" y="500"/>
                  <a:pt x="3200" y="500"/>
                </a:cubicBezTo>
                <a:cubicBezTo>
                  <a:pt x="3218" y="501"/>
                  <a:pt x="3233" y="486"/>
                  <a:pt x="3233" y="468"/>
                </a:cubicBezTo>
                <a:lnTo>
                  <a:pt x="3233" y="467"/>
                </a:lnTo>
                <a:cubicBezTo>
                  <a:pt x="3233" y="374"/>
                  <a:pt x="3308" y="300"/>
                  <a:pt x="3400" y="300"/>
                </a:cubicBezTo>
                <a:cubicBezTo>
                  <a:pt x="3418" y="300"/>
                  <a:pt x="3434" y="286"/>
                  <a:pt x="3434" y="267"/>
                </a:cubicBezTo>
                <a:cubicBezTo>
                  <a:pt x="3434" y="249"/>
                  <a:pt x="3419" y="234"/>
                  <a:pt x="3401" y="233"/>
                </a:cubicBezTo>
                <a:cubicBezTo>
                  <a:pt x="3401" y="233"/>
                  <a:pt x="3400" y="233"/>
                  <a:pt x="3400" y="233"/>
                </a:cubicBezTo>
                <a:close/>
                <a:moveTo>
                  <a:pt x="928" y="533"/>
                </a:moveTo>
                <a:lnTo>
                  <a:pt x="2938" y="533"/>
                </a:lnTo>
                <a:cubicBezTo>
                  <a:pt x="2950" y="612"/>
                  <a:pt x="2981" y="685"/>
                  <a:pt x="3027" y="746"/>
                </a:cubicBezTo>
                <a:lnTo>
                  <a:pt x="2497" y="1276"/>
                </a:lnTo>
                <a:cubicBezTo>
                  <a:pt x="2345" y="1146"/>
                  <a:pt x="2148" y="1067"/>
                  <a:pt x="1933" y="1067"/>
                </a:cubicBezTo>
                <a:cubicBezTo>
                  <a:pt x="1718" y="1067"/>
                  <a:pt x="1522" y="1146"/>
                  <a:pt x="1370" y="1276"/>
                </a:cubicBezTo>
                <a:lnTo>
                  <a:pt x="840" y="746"/>
                </a:lnTo>
                <a:cubicBezTo>
                  <a:pt x="886" y="685"/>
                  <a:pt x="917" y="612"/>
                  <a:pt x="928" y="533"/>
                </a:cubicBezTo>
                <a:close/>
                <a:moveTo>
                  <a:pt x="746" y="840"/>
                </a:moveTo>
                <a:lnTo>
                  <a:pt x="1276" y="1370"/>
                </a:lnTo>
                <a:cubicBezTo>
                  <a:pt x="1146" y="1522"/>
                  <a:pt x="1067" y="1718"/>
                  <a:pt x="1067" y="1933"/>
                </a:cubicBezTo>
                <a:cubicBezTo>
                  <a:pt x="1067" y="2148"/>
                  <a:pt x="1146" y="2345"/>
                  <a:pt x="1276" y="2497"/>
                </a:cubicBezTo>
                <a:lnTo>
                  <a:pt x="746" y="3027"/>
                </a:lnTo>
                <a:cubicBezTo>
                  <a:pt x="685" y="2981"/>
                  <a:pt x="612" y="2950"/>
                  <a:pt x="533" y="2938"/>
                </a:cubicBezTo>
                <a:lnTo>
                  <a:pt x="533" y="928"/>
                </a:lnTo>
                <a:cubicBezTo>
                  <a:pt x="612" y="917"/>
                  <a:pt x="685" y="886"/>
                  <a:pt x="746" y="840"/>
                </a:cubicBezTo>
                <a:close/>
                <a:moveTo>
                  <a:pt x="3121" y="840"/>
                </a:moveTo>
                <a:cubicBezTo>
                  <a:pt x="3182" y="886"/>
                  <a:pt x="3254" y="917"/>
                  <a:pt x="3333" y="928"/>
                </a:cubicBezTo>
                <a:lnTo>
                  <a:pt x="3333" y="2938"/>
                </a:lnTo>
                <a:cubicBezTo>
                  <a:pt x="3254" y="2950"/>
                  <a:pt x="3182" y="2981"/>
                  <a:pt x="3121" y="3027"/>
                </a:cubicBezTo>
                <a:lnTo>
                  <a:pt x="2591" y="2497"/>
                </a:lnTo>
                <a:cubicBezTo>
                  <a:pt x="2721" y="2345"/>
                  <a:pt x="2800" y="2148"/>
                  <a:pt x="2800" y="1933"/>
                </a:cubicBezTo>
                <a:cubicBezTo>
                  <a:pt x="2800" y="1718"/>
                  <a:pt x="2721" y="1522"/>
                  <a:pt x="2591" y="1370"/>
                </a:cubicBezTo>
                <a:lnTo>
                  <a:pt x="3121" y="840"/>
                </a:lnTo>
                <a:close/>
                <a:moveTo>
                  <a:pt x="1933" y="1200"/>
                </a:moveTo>
                <a:cubicBezTo>
                  <a:pt x="2339" y="1200"/>
                  <a:pt x="2667" y="1528"/>
                  <a:pt x="2667" y="1933"/>
                </a:cubicBezTo>
                <a:cubicBezTo>
                  <a:pt x="2667" y="2339"/>
                  <a:pt x="2339" y="2667"/>
                  <a:pt x="1933" y="2667"/>
                </a:cubicBezTo>
                <a:cubicBezTo>
                  <a:pt x="1528" y="2667"/>
                  <a:pt x="1200" y="2339"/>
                  <a:pt x="1200" y="1933"/>
                </a:cubicBezTo>
                <a:cubicBezTo>
                  <a:pt x="1200" y="1528"/>
                  <a:pt x="1528" y="1200"/>
                  <a:pt x="1933" y="1200"/>
                </a:cubicBezTo>
                <a:close/>
                <a:moveTo>
                  <a:pt x="1933" y="1500"/>
                </a:moveTo>
                <a:cubicBezTo>
                  <a:pt x="1694" y="1500"/>
                  <a:pt x="1500" y="1694"/>
                  <a:pt x="1500" y="1933"/>
                </a:cubicBezTo>
                <a:cubicBezTo>
                  <a:pt x="1500" y="1952"/>
                  <a:pt x="1514" y="1967"/>
                  <a:pt x="1533" y="1967"/>
                </a:cubicBezTo>
                <a:cubicBezTo>
                  <a:pt x="1551" y="1967"/>
                  <a:pt x="1566" y="1953"/>
                  <a:pt x="1567" y="1934"/>
                </a:cubicBezTo>
                <a:lnTo>
                  <a:pt x="1567" y="1933"/>
                </a:lnTo>
                <a:cubicBezTo>
                  <a:pt x="1567" y="1730"/>
                  <a:pt x="1730" y="1567"/>
                  <a:pt x="1933" y="1567"/>
                </a:cubicBezTo>
                <a:cubicBezTo>
                  <a:pt x="1952" y="1567"/>
                  <a:pt x="1967" y="1552"/>
                  <a:pt x="1967" y="1534"/>
                </a:cubicBezTo>
                <a:cubicBezTo>
                  <a:pt x="1967" y="1515"/>
                  <a:pt x="1953" y="1500"/>
                  <a:pt x="1934" y="1500"/>
                </a:cubicBezTo>
                <a:cubicBezTo>
                  <a:pt x="1934" y="1500"/>
                  <a:pt x="1934" y="1500"/>
                  <a:pt x="1933" y="1500"/>
                </a:cubicBezTo>
                <a:close/>
                <a:moveTo>
                  <a:pt x="1370" y="2591"/>
                </a:moveTo>
                <a:cubicBezTo>
                  <a:pt x="1522" y="2721"/>
                  <a:pt x="1718" y="2800"/>
                  <a:pt x="1933" y="2800"/>
                </a:cubicBezTo>
                <a:cubicBezTo>
                  <a:pt x="2148" y="2800"/>
                  <a:pt x="2345" y="2721"/>
                  <a:pt x="2497" y="2591"/>
                </a:cubicBezTo>
                <a:lnTo>
                  <a:pt x="3027" y="3121"/>
                </a:lnTo>
                <a:cubicBezTo>
                  <a:pt x="2981" y="3182"/>
                  <a:pt x="2950" y="3254"/>
                  <a:pt x="2938" y="3333"/>
                </a:cubicBezTo>
                <a:lnTo>
                  <a:pt x="928" y="3333"/>
                </a:lnTo>
                <a:cubicBezTo>
                  <a:pt x="917" y="3254"/>
                  <a:pt x="886" y="3182"/>
                  <a:pt x="840" y="3121"/>
                </a:cubicBezTo>
                <a:lnTo>
                  <a:pt x="1370" y="2591"/>
                </a:lnTo>
                <a:close/>
                <a:moveTo>
                  <a:pt x="467" y="3067"/>
                </a:moveTo>
                <a:cubicBezTo>
                  <a:pt x="652" y="3067"/>
                  <a:pt x="800" y="3215"/>
                  <a:pt x="800" y="3400"/>
                </a:cubicBezTo>
                <a:cubicBezTo>
                  <a:pt x="800" y="3585"/>
                  <a:pt x="652" y="3733"/>
                  <a:pt x="467" y="3733"/>
                </a:cubicBezTo>
                <a:cubicBezTo>
                  <a:pt x="282" y="3733"/>
                  <a:pt x="133" y="3585"/>
                  <a:pt x="133" y="3400"/>
                </a:cubicBezTo>
                <a:cubicBezTo>
                  <a:pt x="133" y="3215"/>
                  <a:pt x="282" y="3067"/>
                  <a:pt x="467" y="3067"/>
                </a:cubicBezTo>
                <a:close/>
                <a:moveTo>
                  <a:pt x="3400" y="3067"/>
                </a:moveTo>
                <a:cubicBezTo>
                  <a:pt x="3585" y="3067"/>
                  <a:pt x="3733" y="3215"/>
                  <a:pt x="3733" y="3400"/>
                </a:cubicBezTo>
                <a:cubicBezTo>
                  <a:pt x="3733" y="3585"/>
                  <a:pt x="3585" y="3733"/>
                  <a:pt x="3400" y="3733"/>
                </a:cubicBezTo>
                <a:cubicBezTo>
                  <a:pt x="3215" y="3733"/>
                  <a:pt x="3067" y="3585"/>
                  <a:pt x="3067" y="3400"/>
                </a:cubicBezTo>
                <a:cubicBezTo>
                  <a:pt x="3067" y="3215"/>
                  <a:pt x="3215" y="3067"/>
                  <a:pt x="3400" y="3067"/>
                </a:cubicBezTo>
                <a:close/>
                <a:moveTo>
                  <a:pt x="467" y="3167"/>
                </a:moveTo>
                <a:cubicBezTo>
                  <a:pt x="338" y="3167"/>
                  <a:pt x="233" y="3272"/>
                  <a:pt x="233" y="3400"/>
                </a:cubicBezTo>
                <a:cubicBezTo>
                  <a:pt x="233" y="3418"/>
                  <a:pt x="248" y="3434"/>
                  <a:pt x="266" y="3434"/>
                </a:cubicBezTo>
                <a:cubicBezTo>
                  <a:pt x="285" y="3434"/>
                  <a:pt x="300" y="3419"/>
                  <a:pt x="300" y="3401"/>
                </a:cubicBezTo>
                <a:lnTo>
                  <a:pt x="300" y="3400"/>
                </a:lnTo>
                <a:cubicBezTo>
                  <a:pt x="300" y="3308"/>
                  <a:pt x="374" y="3233"/>
                  <a:pt x="467" y="3233"/>
                </a:cubicBezTo>
                <a:cubicBezTo>
                  <a:pt x="485" y="3234"/>
                  <a:pt x="500" y="3219"/>
                  <a:pt x="500" y="3200"/>
                </a:cubicBezTo>
                <a:cubicBezTo>
                  <a:pt x="501" y="3182"/>
                  <a:pt x="486" y="3167"/>
                  <a:pt x="468" y="3167"/>
                </a:cubicBezTo>
                <a:cubicBezTo>
                  <a:pt x="467" y="3167"/>
                  <a:pt x="467" y="3167"/>
                  <a:pt x="467" y="3167"/>
                </a:cubicBezTo>
                <a:close/>
                <a:moveTo>
                  <a:pt x="3400" y="3167"/>
                </a:moveTo>
                <a:cubicBezTo>
                  <a:pt x="3272" y="3167"/>
                  <a:pt x="3167" y="3272"/>
                  <a:pt x="3167" y="3400"/>
                </a:cubicBezTo>
                <a:cubicBezTo>
                  <a:pt x="3166" y="3418"/>
                  <a:pt x="3181" y="3434"/>
                  <a:pt x="3200" y="3434"/>
                </a:cubicBezTo>
                <a:cubicBezTo>
                  <a:pt x="3218" y="3434"/>
                  <a:pt x="3233" y="3419"/>
                  <a:pt x="3233" y="3401"/>
                </a:cubicBezTo>
                <a:lnTo>
                  <a:pt x="3233" y="3400"/>
                </a:lnTo>
                <a:cubicBezTo>
                  <a:pt x="3233" y="3308"/>
                  <a:pt x="3308" y="3233"/>
                  <a:pt x="3400" y="3233"/>
                </a:cubicBezTo>
                <a:cubicBezTo>
                  <a:pt x="3418" y="3234"/>
                  <a:pt x="3434" y="3219"/>
                  <a:pt x="3434" y="3200"/>
                </a:cubicBezTo>
                <a:cubicBezTo>
                  <a:pt x="3434" y="3182"/>
                  <a:pt x="3419" y="3167"/>
                  <a:pt x="3401" y="3167"/>
                </a:cubicBezTo>
                <a:cubicBezTo>
                  <a:pt x="3401" y="3167"/>
                  <a:pt x="3400" y="3167"/>
                  <a:pt x="3400" y="316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/>
          </a:p>
        </p:txBody>
      </p:sp>
      <p:sp>
        <p:nvSpPr>
          <p:cNvPr id="37" name="process_155241"/>
          <p:cNvSpPr>
            <a:spLocks noChangeAspect="1"/>
          </p:cNvSpPr>
          <p:nvPr/>
        </p:nvSpPr>
        <p:spPr bwMode="auto">
          <a:xfrm>
            <a:off x="6729442" y="3498248"/>
            <a:ext cx="436190" cy="435577"/>
          </a:xfrm>
          <a:custGeom>
            <a:avLst/>
            <a:gdLst>
              <a:gd name="connsiteX0" fmla="*/ 283277 w 607614"/>
              <a:gd name="connsiteY0" fmla="*/ 546085 h 606761"/>
              <a:gd name="connsiteX1" fmla="*/ 303868 w 607614"/>
              <a:gd name="connsiteY1" fmla="*/ 546085 h 606761"/>
              <a:gd name="connsiteX2" fmla="*/ 303868 w 607614"/>
              <a:gd name="connsiteY2" fmla="*/ 566554 h 606761"/>
              <a:gd name="connsiteX3" fmla="*/ 283277 w 607614"/>
              <a:gd name="connsiteY3" fmla="*/ 566554 h 606761"/>
              <a:gd name="connsiteX4" fmla="*/ 243070 w 607614"/>
              <a:gd name="connsiteY4" fmla="*/ 546085 h 606761"/>
              <a:gd name="connsiteX5" fmla="*/ 263539 w 607614"/>
              <a:gd name="connsiteY5" fmla="*/ 546085 h 606761"/>
              <a:gd name="connsiteX6" fmla="*/ 263539 w 607614"/>
              <a:gd name="connsiteY6" fmla="*/ 566554 h 606761"/>
              <a:gd name="connsiteX7" fmla="*/ 243070 w 607614"/>
              <a:gd name="connsiteY7" fmla="*/ 566554 h 606761"/>
              <a:gd name="connsiteX8" fmla="*/ 202741 w 607614"/>
              <a:gd name="connsiteY8" fmla="*/ 546085 h 606761"/>
              <a:gd name="connsiteX9" fmla="*/ 222601 w 607614"/>
              <a:gd name="connsiteY9" fmla="*/ 546085 h 606761"/>
              <a:gd name="connsiteX10" fmla="*/ 222601 w 607614"/>
              <a:gd name="connsiteY10" fmla="*/ 566554 h 606761"/>
              <a:gd name="connsiteX11" fmla="*/ 202741 w 607614"/>
              <a:gd name="connsiteY11" fmla="*/ 566554 h 606761"/>
              <a:gd name="connsiteX12" fmla="*/ 161803 w 607614"/>
              <a:gd name="connsiteY12" fmla="*/ 546085 h 606761"/>
              <a:gd name="connsiteX13" fmla="*/ 182272 w 607614"/>
              <a:gd name="connsiteY13" fmla="*/ 546085 h 606761"/>
              <a:gd name="connsiteX14" fmla="*/ 182272 w 607614"/>
              <a:gd name="connsiteY14" fmla="*/ 566554 h 606761"/>
              <a:gd name="connsiteX15" fmla="*/ 161803 w 607614"/>
              <a:gd name="connsiteY15" fmla="*/ 566554 h 606761"/>
              <a:gd name="connsiteX16" fmla="*/ 202741 w 607614"/>
              <a:gd name="connsiteY16" fmla="*/ 505878 h 606761"/>
              <a:gd name="connsiteX17" fmla="*/ 303868 w 607614"/>
              <a:gd name="connsiteY17" fmla="*/ 505878 h 606761"/>
              <a:gd name="connsiteX18" fmla="*/ 303868 w 607614"/>
              <a:gd name="connsiteY18" fmla="*/ 525616 h 606761"/>
              <a:gd name="connsiteX19" fmla="*/ 202741 w 607614"/>
              <a:gd name="connsiteY19" fmla="*/ 525616 h 606761"/>
              <a:gd name="connsiteX20" fmla="*/ 283277 w 607614"/>
              <a:gd name="connsiteY20" fmla="*/ 464940 h 606761"/>
              <a:gd name="connsiteX21" fmla="*/ 303868 w 607614"/>
              <a:gd name="connsiteY21" fmla="*/ 464940 h 606761"/>
              <a:gd name="connsiteX22" fmla="*/ 303868 w 607614"/>
              <a:gd name="connsiteY22" fmla="*/ 485409 h 606761"/>
              <a:gd name="connsiteX23" fmla="*/ 283277 w 607614"/>
              <a:gd name="connsiteY23" fmla="*/ 485409 h 606761"/>
              <a:gd name="connsiteX24" fmla="*/ 243070 w 607614"/>
              <a:gd name="connsiteY24" fmla="*/ 464940 h 606761"/>
              <a:gd name="connsiteX25" fmla="*/ 263539 w 607614"/>
              <a:gd name="connsiteY25" fmla="*/ 464940 h 606761"/>
              <a:gd name="connsiteX26" fmla="*/ 263539 w 607614"/>
              <a:gd name="connsiteY26" fmla="*/ 485409 h 606761"/>
              <a:gd name="connsiteX27" fmla="*/ 243070 w 607614"/>
              <a:gd name="connsiteY27" fmla="*/ 485409 h 606761"/>
              <a:gd name="connsiteX28" fmla="*/ 202741 w 607614"/>
              <a:gd name="connsiteY28" fmla="*/ 464940 h 606761"/>
              <a:gd name="connsiteX29" fmla="*/ 222601 w 607614"/>
              <a:gd name="connsiteY29" fmla="*/ 464940 h 606761"/>
              <a:gd name="connsiteX30" fmla="*/ 222601 w 607614"/>
              <a:gd name="connsiteY30" fmla="*/ 485409 h 606761"/>
              <a:gd name="connsiteX31" fmla="*/ 202741 w 607614"/>
              <a:gd name="connsiteY31" fmla="*/ 485409 h 606761"/>
              <a:gd name="connsiteX32" fmla="*/ 161803 w 607614"/>
              <a:gd name="connsiteY32" fmla="*/ 464940 h 606761"/>
              <a:gd name="connsiteX33" fmla="*/ 182272 w 607614"/>
              <a:gd name="connsiteY33" fmla="*/ 464940 h 606761"/>
              <a:gd name="connsiteX34" fmla="*/ 182272 w 607614"/>
              <a:gd name="connsiteY34" fmla="*/ 485409 h 606761"/>
              <a:gd name="connsiteX35" fmla="*/ 161803 w 607614"/>
              <a:gd name="connsiteY35" fmla="*/ 485409 h 606761"/>
              <a:gd name="connsiteX36" fmla="*/ 121474 w 607614"/>
              <a:gd name="connsiteY36" fmla="*/ 464940 h 606761"/>
              <a:gd name="connsiteX37" fmla="*/ 142065 w 607614"/>
              <a:gd name="connsiteY37" fmla="*/ 464940 h 606761"/>
              <a:gd name="connsiteX38" fmla="*/ 142065 w 607614"/>
              <a:gd name="connsiteY38" fmla="*/ 485409 h 606761"/>
              <a:gd name="connsiteX39" fmla="*/ 121474 w 607614"/>
              <a:gd name="connsiteY39" fmla="*/ 485409 h 606761"/>
              <a:gd name="connsiteX40" fmla="*/ 81267 w 607614"/>
              <a:gd name="connsiteY40" fmla="*/ 464940 h 606761"/>
              <a:gd name="connsiteX41" fmla="*/ 101005 w 607614"/>
              <a:gd name="connsiteY41" fmla="*/ 464940 h 606761"/>
              <a:gd name="connsiteX42" fmla="*/ 101005 w 607614"/>
              <a:gd name="connsiteY42" fmla="*/ 485409 h 606761"/>
              <a:gd name="connsiteX43" fmla="*/ 81267 w 607614"/>
              <a:gd name="connsiteY43" fmla="*/ 485409 h 606761"/>
              <a:gd name="connsiteX44" fmla="*/ 465596 w 607614"/>
              <a:gd name="connsiteY44" fmla="*/ 445209 h 606761"/>
              <a:gd name="connsiteX45" fmla="*/ 445849 w 607614"/>
              <a:gd name="connsiteY45" fmla="*/ 464926 h 606761"/>
              <a:gd name="connsiteX46" fmla="*/ 465596 w 607614"/>
              <a:gd name="connsiteY46" fmla="*/ 485402 h 606761"/>
              <a:gd name="connsiteX47" fmla="*/ 486103 w 607614"/>
              <a:gd name="connsiteY47" fmla="*/ 464926 h 606761"/>
              <a:gd name="connsiteX48" fmla="*/ 465596 w 607614"/>
              <a:gd name="connsiteY48" fmla="*/ 445209 h 606761"/>
              <a:gd name="connsiteX49" fmla="*/ 465596 w 607614"/>
              <a:gd name="connsiteY49" fmla="*/ 424733 h 606761"/>
              <a:gd name="connsiteX50" fmla="*/ 506609 w 607614"/>
              <a:gd name="connsiteY50" fmla="*/ 464926 h 606761"/>
              <a:gd name="connsiteX51" fmla="*/ 465596 w 607614"/>
              <a:gd name="connsiteY51" fmla="*/ 505878 h 606761"/>
              <a:gd name="connsiteX52" fmla="*/ 425342 w 607614"/>
              <a:gd name="connsiteY52" fmla="*/ 464926 h 606761"/>
              <a:gd name="connsiteX53" fmla="*/ 465596 w 607614"/>
              <a:gd name="connsiteY53" fmla="*/ 424733 h 606761"/>
              <a:gd name="connsiteX54" fmla="*/ 121474 w 607614"/>
              <a:gd name="connsiteY54" fmla="*/ 424733 h 606761"/>
              <a:gd name="connsiteX55" fmla="*/ 303868 w 607614"/>
              <a:gd name="connsiteY55" fmla="*/ 424733 h 606761"/>
              <a:gd name="connsiteX56" fmla="*/ 303868 w 607614"/>
              <a:gd name="connsiteY56" fmla="*/ 445202 h 606761"/>
              <a:gd name="connsiteX57" fmla="*/ 121474 w 607614"/>
              <a:gd name="connsiteY57" fmla="*/ 445202 h 606761"/>
              <a:gd name="connsiteX58" fmla="*/ 283277 w 607614"/>
              <a:gd name="connsiteY58" fmla="*/ 384526 h 606761"/>
              <a:gd name="connsiteX59" fmla="*/ 303868 w 607614"/>
              <a:gd name="connsiteY59" fmla="*/ 384526 h 606761"/>
              <a:gd name="connsiteX60" fmla="*/ 303868 w 607614"/>
              <a:gd name="connsiteY60" fmla="*/ 404264 h 606761"/>
              <a:gd name="connsiteX61" fmla="*/ 283277 w 607614"/>
              <a:gd name="connsiteY61" fmla="*/ 404264 h 606761"/>
              <a:gd name="connsiteX62" fmla="*/ 243070 w 607614"/>
              <a:gd name="connsiteY62" fmla="*/ 384526 h 606761"/>
              <a:gd name="connsiteX63" fmla="*/ 263539 w 607614"/>
              <a:gd name="connsiteY63" fmla="*/ 384526 h 606761"/>
              <a:gd name="connsiteX64" fmla="*/ 263539 w 607614"/>
              <a:gd name="connsiteY64" fmla="*/ 404264 h 606761"/>
              <a:gd name="connsiteX65" fmla="*/ 243070 w 607614"/>
              <a:gd name="connsiteY65" fmla="*/ 404264 h 606761"/>
              <a:gd name="connsiteX66" fmla="*/ 202741 w 607614"/>
              <a:gd name="connsiteY66" fmla="*/ 384526 h 606761"/>
              <a:gd name="connsiteX67" fmla="*/ 222601 w 607614"/>
              <a:gd name="connsiteY67" fmla="*/ 384526 h 606761"/>
              <a:gd name="connsiteX68" fmla="*/ 222601 w 607614"/>
              <a:gd name="connsiteY68" fmla="*/ 404264 h 606761"/>
              <a:gd name="connsiteX69" fmla="*/ 202741 w 607614"/>
              <a:gd name="connsiteY69" fmla="*/ 404264 h 606761"/>
              <a:gd name="connsiteX70" fmla="*/ 445850 w 607614"/>
              <a:gd name="connsiteY70" fmla="*/ 343570 h 606761"/>
              <a:gd name="connsiteX71" fmla="*/ 445850 w 607614"/>
              <a:gd name="connsiteY71" fmla="*/ 369358 h 606761"/>
              <a:gd name="connsiteX72" fmla="*/ 437496 w 607614"/>
              <a:gd name="connsiteY72" fmla="*/ 379219 h 606761"/>
              <a:gd name="connsiteX73" fmla="*/ 425345 w 607614"/>
              <a:gd name="connsiteY73" fmla="*/ 384528 h 606761"/>
              <a:gd name="connsiteX74" fmla="*/ 419269 w 607614"/>
              <a:gd name="connsiteY74" fmla="*/ 386045 h 606761"/>
              <a:gd name="connsiteX75" fmla="*/ 412434 w 607614"/>
              <a:gd name="connsiteY75" fmla="*/ 383011 h 606761"/>
              <a:gd name="connsiteX76" fmla="*/ 394967 w 607614"/>
              <a:gd name="connsiteY76" fmla="*/ 366324 h 606761"/>
              <a:gd name="connsiteX77" fmla="*/ 366867 w 607614"/>
              <a:gd name="connsiteY77" fmla="*/ 394388 h 606761"/>
              <a:gd name="connsiteX78" fmla="*/ 383575 w 607614"/>
              <a:gd name="connsiteY78" fmla="*/ 411833 h 606761"/>
              <a:gd name="connsiteX79" fmla="*/ 386613 w 607614"/>
              <a:gd name="connsiteY79" fmla="*/ 418659 h 606761"/>
              <a:gd name="connsiteX80" fmla="*/ 376740 w 607614"/>
              <a:gd name="connsiteY80" fmla="*/ 442172 h 606761"/>
              <a:gd name="connsiteX81" fmla="*/ 369905 w 607614"/>
              <a:gd name="connsiteY81" fmla="*/ 445206 h 606761"/>
              <a:gd name="connsiteX82" fmla="*/ 344083 w 607614"/>
              <a:gd name="connsiteY82" fmla="*/ 445206 h 606761"/>
              <a:gd name="connsiteX83" fmla="*/ 344083 w 607614"/>
              <a:gd name="connsiteY83" fmla="*/ 485405 h 606761"/>
              <a:gd name="connsiteX84" fmla="*/ 369905 w 607614"/>
              <a:gd name="connsiteY84" fmla="*/ 485405 h 606761"/>
              <a:gd name="connsiteX85" fmla="*/ 379778 w 607614"/>
              <a:gd name="connsiteY85" fmla="*/ 493748 h 606761"/>
              <a:gd name="connsiteX86" fmla="*/ 385094 w 607614"/>
              <a:gd name="connsiteY86" fmla="*/ 505884 h 606761"/>
              <a:gd name="connsiteX87" fmla="*/ 386613 w 607614"/>
              <a:gd name="connsiteY87" fmla="*/ 511952 h 606761"/>
              <a:gd name="connsiteX88" fmla="*/ 383575 w 607614"/>
              <a:gd name="connsiteY88" fmla="*/ 518778 h 606761"/>
              <a:gd name="connsiteX89" fmla="*/ 366867 w 607614"/>
              <a:gd name="connsiteY89" fmla="*/ 536223 h 606761"/>
              <a:gd name="connsiteX90" fmla="*/ 394967 w 607614"/>
              <a:gd name="connsiteY90" fmla="*/ 564287 h 606761"/>
              <a:gd name="connsiteX91" fmla="*/ 412434 w 607614"/>
              <a:gd name="connsiteY91" fmla="*/ 546842 h 606761"/>
              <a:gd name="connsiteX92" fmla="*/ 419269 w 607614"/>
              <a:gd name="connsiteY92" fmla="*/ 543808 h 606761"/>
              <a:gd name="connsiteX93" fmla="*/ 442812 w 607614"/>
              <a:gd name="connsiteY93" fmla="*/ 554426 h 606761"/>
              <a:gd name="connsiteX94" fmla="*/ 445850 w 607614"/>
              <a:gd name="connsiteY94" fmla="*/ 561253 h 606761"/>
              <a:gd name="connsiteX95" fmla="*/ 445850 w 607614"/>
              <a:gd name="connsiteY95" fmla="*/ 586282 h 606761"/>
              <a:gd name="connsiteX96" fmla="*/ 486101 w 607614"/>
              <a:gd name="connsiteY96" fmla="*/ 586282 h 606761"/>
              <a:gd name="connsiteX97" fmla="*/ 486101 w 607614"/>
              <a:gd name="connsiteY97" fmla="*/ 561253 h 606761"/>
              <a:gd name="connsiteX98" fmla="*/ 494455 w 607614"/>
              <a:gd name="connsiteY98" fmla="*/ 551392 h 606761"/>
              <a:gd name="connsiteX99" fmla="*/ 506607 w 607614"/>
              <a:gd name="connsiteY99" fmla="*/ 546083 h 606761"/>
              <a:gd name="connsiteX100" fmla="*/ 512682 w 607614"/>
              <a:gd name="connsiteY100" fmla="*/ 543808 h 606761"/>
              <a:gd name="connsiteX101" fmla="*/ 519517 w 607614"/>
              <a:gd name="connsiteY101" fmla="*/ 546842 h 606761"/>
              <a:gd name="connsiteX102" fmla="*/ 536985 w 607614"/>
              <a:gd name="connsiteY102" fmla="*/ 564287 h 606761"/>
              <a:gd name="connsiteX103" fmla="*/ 565085 w 607614"/>
              <a:gd name="connsiteY103" fmla="*/ 536223 h 606761"/>
              <a:gd name="connsiteX104" fmla="*/ 547617 w 607614"/>
              <a:gd name="connsiteY104" fmla="*/ 518778 h 606761"/>
              <a:gd name="connsiteX105" fmla="*/ 544579 w 607614"/>
              <a:gd name="connsiteY105" fmla="*/ 511952 h 606761"/>
              <a:gd name="connsiteX106" fmla="*/ 546858 w 607614"/>
              <a:gd name="connsiteY106" fmla="*/ 505884 h 606761"/>
              <a:gd name="connsiteX107" fmla="*/ 552174 w 607614"/>
              <a:gd name="connsiteY107" fmla="*/ 493748 h 606761"/>
              <a:gd name="connsiteX108" fmla="*/ 562047 w 607614"/>
              <a:gd name="connsiteY108" fmla="*/ 485405 h 606761"/>
              <a:gd name="connsiteX109" fmla="*/ 587109 w 607614"/>
              <a:gd name="connsiteY109" fmla="*/ 485405 h 606761"/>
              <a:gd name="connsiteX110" fmla="*/ 587109 w 607614"/>
              <a:gd name="connsiteY110" fmla="*/ 445206 h 606761"/>
              <a:gd name="connsiteX111" fmla="*/ 562047 w 607614"/>
              <a:gd name="connsiteY111" fmla="*/ 445206 h 606761"/>
              <a:gd name="connsiteX112" fmla="*/ 552174 w 607614"/>
              <a:gd name="connsiteY112" fmla="*/ 436863 h 606761"/>
              <a:gd name="connsiteX113" fmla="*/ 546858 w 607614"/>
              <a:gd name="connsiteY113" fmla="*/ 424727 h 606761"/>
              <a:gd name="connsiteX114" fmla="*/ 544579 w 607614"/>
              <a:gd name="connsiteY114" fmla="*/ 418659 h 606761"/>
              <a:gd name="connsiteX115" fmla="*/ 547617 w 607614"/>
              <a:gd name="connsiteY115" fmla="*/ 411833 h 606761"/>
              <a:gd name="connsiteX116" fmla="*/ 565085 w 607614"/>
              <a:gd name="connsiteY116" fmla="*/ 394388 h 606761"/>
              <a:gd name="connsiteX117" fmla="*/ 536985 w 607614"/>
              <a:gd name="connsiteY117" fmla="*/ 366324 h 606761"/>
              <a:gd name="connsiteX118" fmla="*/ 519517 w 607614"/>
              <a:gd name="connsiteY118" fmla="*/ 383011 h 606761"/>
              <a:gd name="connsiteX119" fmla="*/ 512682 w 607614"/>
              <a:gd name="connsiteY119" fmla="*/ 386045 h 606761"/>
              <a:gd name="connsiteX120" fmla="*/ 489139 w 607614"/>
              <a:gd name="connsiteY120" fmla="*/ 376185 h 606761"/>
              <a:gd name="connsiteX121" fmla="*/ 486101 w 607614"/>
              <a:gd name="connsiteY121" fmla="*/ 369358 h 606761"/>
              <a:gd name="connsiteX122" fmla="*/ 486101 w 607614"/>
              <a:gd name="connsiteY122" fmla="*/ 343570 h 606761"/>
              <a:gd name="connsiteX123" fmla="*/ 436737 w 607614"/>
              <a:gd name="connsiteY123" fmla="*/ 323850 h 606761"/>
              <a:gd name="connsiteX124" fmla="*/ 497493 w 607614"/>
              <a:gd name="connsiteY124" fmla="*/ 323850 h 606761"/>
              <a:gd name="connsiteX125" fmla="*/ 507366 w 607614"/>
              <a:gd name="connsiteY125" fmla="*/ 333710 h 606761"/>
              <a:gd name="connsiteX126" fmla="*/ 507366 w 607614"/>
              <a:gd name="connsiteY126" fmla="*/ 363291 h 606761"/>
              <a:gd name="connsiteX127" fmla="*/ 511163 w 607614"/>
              <a:gd name="connsiteY127" fmla="*/ 364807 h 606761"/>
              <a:gd name="connsiteX128" fmla="*/ 530909 w 607614"/>
              <a:gd name="connsiteY128" fmla="*/ 345846 h 606761"/>
              <a:gd name="connsiteX129" fmla="*/ 544579 w 607614"/>
              <a:gd name="connsiteY129" fmla="*/ 345846 h 606761"/>
              <a:gd name="connsiteX130" fmla="*/ 587109 w 607614"/>
              <a:gd name="connsiteY130" fmla="*/ 388320 h 606761"/>
              <a:gd name="connsiteX131" fmla="*/ 590147 w 607614"/>
              <a:gd name="connsiteY131" fmla="*/ 395147 h 606761"/>
              <a:gd name="connsiteX132" fmla="*/ 587109 w 607614"/>
              <a:gd name="connsiteY132" fmla="*/ 402731 h 606761"/>
              <a:gd name="connsiteX133" fmla="*/ 567363 w 607614"/>
              <a:gd name="connsiteY133" fmla="*/ 420935 h 606761"/>
              <a:gd name="connsiteX134" fmla="*/ 568882 w 607614"/>
              <a:gd name="connsiteY134" fmla="*/ 424727 h 606761"/>
              <a:gd name="connsiteX135" fmla="*/ 597741 w 607614"/>
              <a:gd name="connsiteY135" fmla="*/ 424727 h 606761"/>
              <a:gd name="connsiteX136" fmla="*/ 607614 w 607614"/>
              <a:gd name="connsiteY136" fmla="*/ 434587 h 606761"/>
              <a:gd name="connsiteX137" fmla="*/ 607614 w 607614"/>
              <a:gd name="connsiteY137" fmla="*/ 495265 h 606761"/>
              <a:gd name="connsiteX138" fmla="*/ 597741 w 607614"/>
              <a:gd name="connsiteY138" fmla="*/ 505884 h 606761"/>
              <a:gd name="connsiteX139" fmla="*/ 568882 w 607614"/>
              <a:gd name="connsiteY139" fmla="*/ 505884 h 606761"/>
              <a:gd name="connsiteX140" fmla="*/ 567363 w 607614"/>
              <a:gd name="connsiteY140" fmla="*/ 509676 h 606761"/>
              <a:gd name="connsiteX141" fmla="*/ 586349 w 607614"/>
              <a:gd name="connsiteY141" fmla="*/ 528638 h 606761"/>
              <a:gd name="connsiteX142" fmla="*/ 589387 w 607614"/>
              <a:gd name="connsiteY142" fmla="*/ 536223 h 606761"/>
              <a:gd name="connsiteX143" fmla="*/ 586349 w 607614"/>
              <a:gd name="connsiteY143" fmla="*/ 543049 h 606761"/>
              <a:gd name="connsiteX144" fmla="*/ 543820 w 607614"/>
              <a:gd name="connsiteY144" fmla="*/ 585524 h 606761"/>
              <a:gd name="connsiteX145" fmla="*/ 529390 w 607614"/>
              <a:gd name="connsiteY145" fmla="*/ 585524 h 606761"/>
              <a:gd name="connsiteX146" fmla="*/ 510404 w 607614"/>
              <a:gd name="connsiteY146" fmla="*/ 566562 h 606761"/>
              <a:gd name="connsiteX147" fmla="*/ 506607 w 607614"/>
              <a:gd name="connsiteY147" fmla="*/ 568079 h 606761"/>
              <a:gd name="connsiteX148" fmla="*/ 506607 w 607614"/>
              <a:gd name="connsiteY148" fmla="*/ 596901 h 606761"/>
              <a:gd name="connsiteX149" fmla="*/ 495974 w 607614"/>
              <a:gd name="connsiteY149" fmla="*/ 606761 h 606761"/>
              <a:gd name="connsiteX150" fmla="*/ 435218 w 607614"/>
              <a:gd name="connsiteY150" fmla="*/ 606761 h 606761"/>
              <a:gd name="connsiteX151" fmla="*/ 425345 w 607614"/>
              <a:gd name="connsiteY151" fmla="*/ 596901 h 606761"/>
              <a:gd name="connsiteX152" fmla="*/ 425345 w 607614"/>
              <a:gd name="connsiteY152" fmla="*/ 567320 h 606761"/>
              <a:gd name="connsiteX153" fmla="*/ 421548 w 607614"/>
              <a:gd name="connsiteY153" fmla="*/ 565045 h 606761"/>
              <a:gd name="connsiteX154" fmla="*/ 401802 w 607614"/>
              <a:gd name="connsiteY154" fmla="*/ 584765 h 606761"/>
              <a:gd name="connsiteX155" fmla="*/ 388132 w 607614"/>
              <a:gd name="connsiteY155" fmla="*/ 584765 h 606761"/>
              <a:gd name="connsiteX156" fmla="*/ 345602 w 607614"/>
              <a:gd name="connsiteY156" fmla="*/ 542291 h 606761"/>
              <a:gd name="connsiteX157" fmla="*/ 342564 w 607614"/>
              <a:gd name="connsiteY157" fmla="*/ 534706 h 606761"/>
              <a:gd name="connsiteX158" fmla="*/ 345602 w 607614"/>
              <a:gd name="connsiteY158" fmla="*/ 527880 h 606761"/>
              <a:gd name="connsiteX159" fmla="*/ 364588 w 607614"/>
              <a:gd name="connsiteY159" fmla="*/ 508918 h 606761"/>
              <a:gd name="connsiteX160" fmla="*/ 362310 w 607614"/>
              <a:gd name="connsiteY160" fmla="*/ 504367 h 606761"/>
              <a:gd name="connsiteX161" fmla="*/ 334210 w 607614"/>
              <a:gd name="connsiteY161" fmla="*/ 504367 h 606761"/>
              <a:gd name="connsiteX162" fmla="*/ 324337 w 607614"/>
              <a:gd name="connsiteY162" fmla="*/ 494507 h 606761"/>
              <a:gd name="connsiteX163" fmla="*/ 324337 w 607614"/>
              <a:gd name="connsiteY163" fmla="*/ 433829 h 606761"/>
              <a:gd name="connsiteX164" fmla="*/ 334210 w 607614"/>
              <a:gd name="connsiteY164" fmla="*/ 423969 h 606761"/>
              <a:gd name="connsiteX165" fmla="*/ 363829 w 607614"/>
              <a:gd name="connsiteY165" fmla="*/ 423969 h 606761"/>
              <a:gd name="connsiteX166" fmla="*/ 365348 w 607614"/>
              <a:gd name="connsiteY166" fmla="*/ 419418 h 606761"/>
              <a:gd name="connsiteX167" fmla="*/ 346361 w 607614"/>
              <a:gd name="connsiteY167" fmla="*/ 400456 h 606761"/>
              <a:gd name="connsiteX168" fmla="*/ 343324 w 607614"/>
              <a:gd name="connsiteY168" fmla="*/ 393630 h 606761"/>
              <a:gd name="connsiteX169" fmla="*/ 346361 w 607614"/>
              <a:gd name="connsiteY169" fmla="*/ 386045 h 606761"/>
              <a:gd name="connsiteX170" fmla="*/ 388891 w 607614"/>
              <a:gd name="connsiteY170" fmla="*/ 343570 h 606761"/>
              <a:gd name="connsiteX171" fmla="*/ 403321 w 607614"/>
              <a:gd name="connsiteY171" fmla="*/ 343570 h 606761"/>
              <a:gd name="connsiteX172" fmla="*/ 422307 w 607614"/>
              <a:gd name="connsiteY172" fmla="*/ 363291 h 606761"/>
              <a:gd name="connsiteX173" fmla="*/ 426104 w 607614"/>
              <a:gd name="connsiteY173" fmla="*/ 361015 h 606761"/>
              <a:gd name="connsiteX174" fmla="*/ 426104 w 607614"/>
              <a:gd name="connsiteY174" fmla="*/ 333710 h 606761"/>
              <a:gd name="connsiteX175" fmla="*/ 436737 w 607614"/>
              <a:gd name="connsiteY175" fmla="*/ 323850 h 606761"/>
              <a:gd name="connsiteX176" fmla="*/ 263539 w 607614"/>
              <a:gd name="connsiteY176" fmla="*/ 212366 h 606761"/>
              <a:gd name="connsiteX177" fmla="*/ 344075 w 607614"/>
              <a:gd name="connsiteY177" fmla="*/ 212366 h 606761"/>
              <a:gd name="connsiteX178" fmla="*/ 344075 w 607614"/>
              <a:gd name="connsiteY178" fmla="*/ 232835 h 606761"/>
              <a:gd name="connsiteX179" fmla="*/ 263539 w 607614"/>
              <a:gd name="connsiteY179" fmla="*/ 232835 h 606761"/>
              <a:gd name="connsiteX180" fmla="*/ 233201 w 607614"/>
              <a:gd name="connsiteY180" fmla="*/ 172159 h 606761"/>
              <a:gd name="connsiteX181" fmla="*/ 374413 w 607614"/>
              <a:gd name="connsiteY181" fmla="*/ 172159 h 606761"/>
              <a:gd name="connsiteX182" fmla="*/ 374413 w 607614"/>
              <a:gd name="connsiteY182" fmla="*/ 191897 h 606761"/>
              <a:gd name="connsiteX183" fmla="*/ 233201 w 607614"/>
              <a:gd name="connsiteY183" fmla="*/ 191897 h 606761"/>
              <a:gd name="connsiteX184" fmla="*/ 20507 w 607614"/>
              <a:gd name="connsiteY184" fmla="*/ 121352 h 606761"/>
              <a:gd name="connsiteX185" fmla="*/ 20507 w 607614"/>
              <a:gd name="connsiteY185" fmla="*/ 282902 h 606761"/>
              <a:gd name="connsiteX186" fmla="*/ 233172 w 607614"/>
              <a:gd name="connsiteY186" fmla="*/ 282902 h 606761"/>
              <a:gd name="connsiteX187" fmla="*/ 354695 w 607614"/>
              <a:gd name="connsiteY187" fmla="*/ 282902 h 606761"/>
              <a:gd name="connsiteX188" fmla="*/ 587107 w 607614"/>
              <a:gd name="connsiteY188" fmla="*/ 282902 h 606761"/>
              <a:gd name="connsiteX189" fmla="*/ 587107 w 607614"/>
              <a:gd name="connsiteY189" fmla="*/ 121352 h 606761"/>
              <a:gd name="connsiteX190" fmla="*/ 385076 w 607614"/>
              <a:gd name="connsiteY190" fmla="*/ 121352 h 606761"/>
              <a:gd name="connsiteX191" fmla="*/ 222539 w 607614"/>
              <a:gd name="connsiteY191" fmla="*/ 121352 h 606761"/>
              <a:gd name="connsiteX192" fmla="*/ 233172 w 607614"/>
              <a:gd name="connsiteY192" fmla="*/ 60676 h 606761"/>
              <a:gd name="connsiteX193" fmla="*/ 233172 w 607614"/>
              <a:gd name="connsiteY193" fmla="*/ 100874 h 606761"/>
              <a:gd name="connsiteX194" fmla="*/ 374442 w 607614"/>
              <a:gd name="connsiteY194" fmla="*/ 100874 h 606761"/>
              <a:gd name="connsiteX195" fmla="*/ 374442 w 607614"/>
              <a:gd name="connsiteY195" fmla="*/ 60676 h 606761"/>
              <a:gd name="connsiteX196" fmla="*/ 192158 w 607614"/>
              <a:gd name="connsiteY196" fmla="*/ 20478 h 606761"/>
              <a:gd name="connsiteX197" fmla="*/ 192158 w 607614"/>
              <a:gd name="connsiteY197" fmla="*/ 40198 h 606761"/>
              <a:gd name="connsiteX198" fmla="*/ 415456 w 607614"/>
              <a:gd name="connsiteY198" fmla="*/ 40198 h 606761"/>
              <a:gd name="connsiteX199" fmla="*/ 415456 w 607614"/>
              <a:gd name="connsiteY199" fmla="*/ 20478 h 606761"/>
              <a:gd name="connsiteX200" fmla="*/ 182284 w 607614"/>
              <a:gd name="connsiteY200" fmla="*/ 0 h 606761"/>
              <a:gd name="connsiteX201" fmla="*/ 425330 w 607614"/>
              <a:gd name="connsiteY201" fmla="*/ 0 h 606761"/>
              <a:gd name="connsiteX202" fmla="*/ 435204 w 607614"/>
              <a:gd name="connsiteY202" fmla="*/ 9860 h 606761"/>
              <a:gd name="connsiteX203" fmla="*/ 435204 w 607614"/>
              <a:gd name="connsiteY203" fmla="*/ 50816 h 606761"/>
              <a:gd name="connsiteX204" fmla="*/ 425330 w 607614"/>
              <a:gd name="connsiteY204" fmla="*/ 60676 h 606761"/>
              <a:gd name="connsiteX205" fmla="*/ 394949 w 607614"/>
              <a:gd name="connsiteY205" fmla="*/ 60676 h 606761"/>
              <a:gd name="connsiteX206" fmla="*/ 394949 w 607614"/>
              <a:gd name="connsiteY206" fmla="*/ 100874 h 606761"/>
              <a:gd name="connsiteX207" fmla="*/ 597740 w 607614"/>
              <a:gd name="connsiteY207" fmla="*/ 100874 h 606761"/>
              <a:gd name="connsiteX208" fmla="*/ 607614 w 607614"/>
              <a:gd name="connsiteY208" fmla="*/ 111492 h 606761"/>
              <a:gd name="connsiteX209" fmla="*/ 607614 w 607614"/>
              <a:gd name="connsiteY209" fmla="*/ 293520 h 606761"/>
              <a:gd name="connsiteX210" fmla="*/ 597740 w 607614"/>
              <a:gd name="connsiteY210" fmla="*/ 303380 h 606761"/>
              <a:gd name="connsiteX211" fmla="*/ 567360 w 607614"/>
              <a:gd name="connsiteY211" fmla="*/ 303380 h 606761"/>
              <a:gd name="connsiteX212" fmla="*/ 567360 w 607614"/>
              <a:gd name="connsiteY212" fmla="*/ 323859 h 606761"/>
              <a:gd name="connsiteX213" fmla="*/ 546853 w 607614"/>
              <a:gd name="connsiteY213" fmla="*/ 323859 h 606761"/>
              <a:gd name="connsiteX214" fmla="*/ 546853 w 607614"/>
              <a:gd name="connsiteY214" fmla="*/ 303380 h 606761"/>
              <a:gd name="connsiteX215" fmla="*/ 364569 w 607614"/>
              <a:gd name="connsiteY215" fmla="*/ 303380 h 606761"/>
              <a:gd name="connsiteX216" fmla="*/ 364569 w 607614"/>
              <a:gd name="connsiteY216" fmla="*/ 333718 h 606761"/>
              <a:gd name="connsiteX217" fmla="*/ 344062 w 607614"/>
              <a:gd name="connsiteY217" fmla="*/ 333718 h 606761"/>
              <a:gd name="connsiteX218" fmla="*/ 344062 w 607614"/>
              <a:gd name="connsiteY218" fmla="*/ 303380 h 606761"/>
              <a:gd name="connsiteX219" fmla="*/ 243046 w 607614"/>
              <a:gd name="connsiteY219" fmla="*/ 303380 h 606761"/>
              <a:gd name="connsiteX220" fmla="*/ 243046 w 607614"/>
              <a:gd name="connsiteY220" fmla="*/ 343578 h 606761"/>
              <a:gd name="connsiteX221" fmla="*/ 303807 w 607614"/>
              <a:gd name="connsiteY221" fmla="*/ 343578 h 606761"/>
              <a:gd name="connsiteX222" fmla="*/ 303807 w 607614"/>
              <a:gd name="connsiteY222" fmla="*/ 364056 h 606761"/>
              <a:gd name="connsiteX223" fmla="*/ 233172 w 607614"/>
              <a:gd name="connsiteY223" fmla="*/ 364056 h 606761"/>
              <a:gd name="connsiteX224" fmla="*/ 222539 w 607614"/>
              <a:gd name="connsiteY224" fmla="*/ 354197 h 606761"/>
              <a:gd name="connsiteX225" fmla="*/ 222539 w 607614"/>
              <a:gd name="connsiteY225" fmla="*/ 303380 h 606761"/>
              <a:gd name="connsiteX226" fmla="*/ 60761 w 607614"/>
              <a:gd name="connsiteY226" fmla="*/ 303380 h 606761"/>
              <a:gd name="connsiteX227" fmla="*/ 60761 w 607614"/>
              <a:gd name="connsiteY227" fmla="*/ 576423 h 606761"/>
              <a:gd name="connsiteX228" fmla="*/ 70635 w 607614"/>
              <a:gd name="connsiteY228" fmla="*/ 586283 h 606761"/>
              <a:gd name="connsiteX229" fmla="*/ 344062 w 607614"/>
              <a:gd name="connsiteY229" fmla="*/ 586283 h 606761"/>
              <a:gd name="connsiteX230" fmla="*/ 344062 w 607614"/>
              <a:gd name="connsiteY230" fmla="*/ 606761 h 606761"/>
              <a:gd name="connsiteX231" fmla="*/ 70635 w 607614"/>
              <a:gd name="connsiteY231" fmla="*/ 606761 h 606761"/>
              <a:gd name="connsiteX232" fmla="*/ 40254 w 607614"/>
              <a:gd name="connsiteY232" fmla="*/ 576423 h 606761"/>
              <a:gd name="connsiteX233" fmla="*/ 40254 w 607614"/>
              <a:gd name="connsiteY233" fmla="*/ 303380 h 606761"/>
              <a:gd name="connsiteX234" fmla="*/ 9873 w 607614"/>
              <a:gd name="connsiteY234" fmla="*/ 303380 h 606761"/>
              <a:gd name="connsiteX235" fmla="*/ 0 w 607614"/>
              <a:gd name="connsiteY235" fmla="*/ 293520 h 606761"/>
              <a:gd name="connsiteX236" fmla="*/ 0 w 607614"/>
              <a:gd name="connsiteY236" fmla="*/ 111492 h 606761"/>
              <a:gd name="connsiteX237" fmla="*/ 9873 w 607614"/>
              <a:gd name="connsiteY237" fmla="*/ 100874 h 606761"/>
              <a:gd name="connsiteX238" fmla="*/ 212665 w 607614"/>
              <a:gd name="connsiteY238" fmla="*/ 100874 h 606761"/>
              <a:gd name="connsiteX239" fmla="*/ 212665 w 607614"/>
              <a:gd name="connsiteY239" fmla="*/ 60676 h 606761"/>
              <a:gd name="connsiteX240" fmla="*/ 182284 w 607614"/>
              <a:gd name="connsiteY240" fmla="*/ 60676 h 606761"/>
              <a:gd name="connsiteX241" fmla="*/ 172410 w 607614"/>
              <a:gd name="connsiteY241" fmla="*/ 50816 h 606761"/>
              <a:gd name="connsiteX242" fmla="*/ 172410 w 607614"/>
              <a:gd name="connsiteY242" fmla="*/ 9860 h 606761"/>
              <a:gd name="connsiteX243" fmla="*/ 182284 w 607614"/>
              <a:gd name="connsiteY243" fmla="*/ 0 h 606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607614" h="606761">
                <a:moveTo>
                  <a:pt x="283277" y="546085"/>
                </a:moveTo>
                <a:lnTo>
                  <a:pt x="303868" y="546085"/>
                </a:lnTo>
                <a:lnTo>
                  <a:pt x="303868" y="566554"/>
                </a:lnTo>
                <a:lnTo>
                  <a:pt x="283277" y="566554"/>
                </a:lnTo>
                <a:close/>
                <a:moveTo>
                  <a:pt x="243070" y="546085"/>
                </a:moveTo>
                <a:lnTo>
                  <a:pt x="263539" y="546085"/>
                </a:lnTo>
                <a:lnTo>
                  <a:pt x="263539" y="566554"/>
                </a:lnTo>
                <a:lnTo>
                  <a:pt x="243070" y="566554"/>
                </a:lnTo>
                <a:close/>
                <a:moveTo>
                  <a:pt x="202741" y="546085"/>
                </a:moveTo>
                <a:lnTo>
                  <a:pt x="222601" y="546085"/>
                </a:lnTo>
                <a:lnTo>
                  <a:pt x="222601" y="566554"/>
                </a:lnTo>
                <a:lnTo>
                  <a:pt x="202741" y="566554"/>
                </a:lnTo>
                <a:close/>
                <a:moveTo>
                  <a:pt x="161803" y="546085"/>
                </a:moveTo>
                <a:lnTo>
                  <a:pt x="182272" y="546085"/>
                </a:lnTo>
                <a:lnTo>
                  <a:pt x="182272" y="566554"/>
                </a:lnTo>
                <a:lnTo>
                  <a:pt x="161803" y="566554"/>
                </a:lnTo>
                <a:close/>
                <a:moveTo>
                  <a:pt x="202741" y="505878"/>
                </a:moveTo>
                <a:lnTo>
                  <a:pt x="303868" y="505878"/>
                </a:lnTo>
                <a:lnTo>
                  <a:pt x="303868" y="525616"/>
                </a:lnTo>
                <a:lnTo>
                  <a:pt x="202741" y="525616"/>
                </a:lnTo>
                <a:close/>
                <a:moveTo>
                  <a:pt x="283277" y="464940"/>
                </a:moveTo>
                <a:lnTo>
                  <a:pt x="303868" y="464940"/>
                </a:lnTo>
                <a:lnTo>
                  <a:pt x="303868" y="485409"/>
                </a:lnTo>
                <a:lnTo>
                  <a:pt x="283277" y="485409"/>
                </a:lnTo>
                <a:close/>
                <a:moveTo>
                  <a:pt x="243070" y="464940"/>
                </a:moveTo>
                <a:lnTo>
                  <a:pt x="263539" y="464940"/>
                </a:lnTo>
                <a:lnTo>
                  <a:pt x="263539" y="485409"/>
                </a:lnTo>
                <a:lnTo>
                  <a:pt x="243070" y="485409"/>
                </a:lnTo>
                <a:close/>
                <a:moveTo>
                  <a:pt x="202741" y="464940"/>
                </a:moveTo>
                <a:lnTo>
                  <a:pt x="222601" y="464940"/>
                </a:lnTo>
                <a:lnTo>
                  <a:pt x="222601" y="485409"/>
                </a:lnTo>
                <a:lnTo>
                  <a:pt x="202741" y="485409"/>
                </a:lnTo>
                <a:close/>
                <a:moveTo>
                  <a:pt x="161803" y="464940"/>
                </a:moveTo>
                <a:lnTo>
                  <a:pt x="182272" y="464940"/>
                </a:lnTo>
                <a:lnTo>
                  <a:pt x="182272" y="485409"/>
                </a:lnTo>
                <a:lnTo>
                  <a:pt x="161803" y="485409"/>
                </a:lnTo>
                <a:close/>
                <a:moveTo>
                  <a:pt x="121474" y="464940"/>
                </a:moveTo>
                <a:lnTo>
                  <a:pt x="142065" y="464940"/>
                </a:lnTo>
                <a:lnTo>
                  <a:pt x="142065" y="485409"/>
                </a:lnTo>
                <a:lnTo>
                  <a:pt x="121474" y="485409"/>
                </a:lnTo>
                <a:close/>
                <a:moveTo>
                  <a:pt x="81267" y="464940"/>
                </a:moveTo>
                <a:lnTo>
                  <a:pt x="101005" y="464940"/>
                </a:lnTo>
                <a:lnTo>
                  <a:pt x="101005" y="485409"/>
                </a:lnTo>
                <a:lnTo>
                  <a:pt x="81267" y="485409"/>
                </a:lnTo>
                <a:close/>
                <a:moveTo>
                  <a:pt x="465596" y="445209"/>
                </a:moveTo>
                <a:cubicBezTo>
                  <a:pt x="454963" y="445209"/>
                  <a:pt x="445849" y="454309"/>
                  <a:pt x="445849" y="464926"/>
                </a:cubicBezTo>
                <a:cubicBezTo>
                  <a:pt x="445849" y="476302"/>
                  <a:pt x="454963" y="485402"/>
                  <a:pt x="465596" y="485402"/>
                </a:cubicBezTo>
                <a:cubicBezTo>
                  <a:pt x="476989" y="485402"/>
                  <a:pt x="486103" y="476302"/>
                  <a:pt x="486103" y="464926"/>
                </a:cubicBezTo>
                <a:cubicBezTo>
                  <a:pt x="486103" y="454309"/>
                  <a:pt x="476989" y="445209"/>
                  <a:pt x="465596" y="445209"/>
                </a:cubicBezTo>
                <a:close/>
                <a:moveTo>
                  <a:pt x="465596" y="424733"/>
                </a:moveTo>
                <a:cubicBezTo>
                  <a:pt x="488381" y="424733"/>
                  <a:pt x="506609" y="442934"/>
                  <a:pt x="506609" y="464926"/>
                </a:cubicBezTo>
                <a:cubicBezTo>
                  <a:pt x="506609" y="487677"/>
                  <a:pt x="488381" y="505878"/>
                  <a:pt x="465596" y="505878"/>
                </a:cubicBezTo>
                <a:cubicBezTo>
                  <a:pt x="443570" y="505878"/>
                  <a:pt x="425342" y="487677"/>
                  <a:pt x="425342" y="464926"/>
                </a:cubicBezTo>
                <a:cubicBezTo>
                  <a:pt x="425342" y="442934"/>
                  <a:pt x="443570" y="424733"/>
                  <a:pt x="465596" y="424733"/>
                </a:cubicBezTo>
                <a:close/>
                <a:moveTo>
                  <a:pt x="121474" y="424733"/>
                </a:moveTo>
                <a:lnTo>
                  <a:pt x="303868" y="424733"/>
                </a:lnTo>
                <a:lnTo>
                  <a:pt x="303868" y="445202"/>
                </a:lnTo>
                <a:lnTo>
                  <a:pt x="121474" y="445202"/>
                </a:lnTo>
                <a:close/>
                <a:moveTo>
                  <a:pt x="283277" y="384526"/>
                </a:moveTo>
                <a:lnTo>
                  <a:pt x="303868" y="384526"/>
                </a:lnTo>
                <a:lnTo>
                  <a:pt x="303868" y="404264"/>
                </a:lnTo>
                <a:lnTo>
                  <a:pt x="283277" y="404264"/>
                </a:lnTo>
                <a:close/>
                <a:moveTo>
                  <a:pt x="243070" y="384526"/>
                </a:moveTo>
                <a:lnTo>
                  <a:pt x="263539" y="384526"/>
                </a:lnTo>
                <a:lnTo>
                  <a:pt x="263539" y="404264"/>
                </a:lnTo>
                <a:lnTo>
                  <a:pt x="243070" y="404264"/>
                </a:lnTo>
                <a:close/>
                <a:moveTo>
                  <a:pt x="202741" y="384526"/>
                </a:moveTo>
                <a:lnTo>
                  <a:pt x="222601" y="384526"/>
                </a:lnTo>
                <a:lnTo>
                  <a:pt x="222601" y="404264"/>
                </a:lnTo>
                <a:lnTo>
                  <a:pt x="202741" y="404264"/>
                </a:lnTo>
                <a:close/>
                <a:moveTo>
                  <a:pt x="445850" y="343570"/>
                </a:moveTo>
                <a:lnTo>
                  <a:pt x="445850" y="369358"/>
                </a:lnTo>
                <a:cubicBezTo>
                  <a:pt x="445850" y="373909"/>
                  <a:pt x="442812" y="378460"/>
                  <a:pt x="437496" y="379219"/>
                </a:cubicBezTo>
                <a:cubicBezTo>
                  <a:pt x="435218" y="379977"/>
                  <a:pt x="427623" y="383011"/>
                  <a:pt x="425345" y="384528"/>
                </a:cubicBezTo>
                <a:cubicBezTo>
                  <a:pt x="423066" y="385287"/>
                  <a:pt x="422307" y="386045"/>
                  <a:pt x="419269" y="386045"/>
                </a:cubicBezTo>
                <a:cubicBezTo>
                  <a:pt x="416231" y="386045"/>
                  <a:pt x="413953" y="385287"/>
                  <a:pt x="412434" y="383011"/>
                </a:cubicBezTo>
                <a:lnTo>
                  <a:pt x="394967" y="366324"/>
                </a:lnTo>
                <a:lnTo>
                  <a:pt x="366867" y="394388"/>
                </a:lnTo>
                <a:lnTo>
                  <a:pt x="383575" y="411833"/>
                </a:lnTo>
                <a:cubicBezTo>
                  <a:pt x="385853" y="413350"/>
                  <a:pt x="386613" y="415626"/>
                  <a:pt x="386613" y="418659"/>
                </a:cubicBezTo>
                <a:cubicBezTo>
                  <a:pt x="386613" y="422452"/>
                  <a:pt x="379778" y="439897"/>
                  <a:pt x="376740" y="442172"/>
                </a:cubicBezTo>
                <a:cubicBezTo>
                  <a:pt x="374461" y="443689"/>
                  <a:pt x="372942" y="445206"/>
                  <a:pt x="369905" y="445206"/>
                </a:cubicBezTo>
                <a:lnTo>
                  <a:pt x="344083" y="445206"/>
                </a:lnTo>
                <a:lnTo>
                  <a:pt x="344083" y="485405"/>
                </a:lnTo>
                <a:lnTo>
                  <a:pt x="369905" y="485405"/>
                </a:lnTo>
                <a:cubicBezTo>
                  <a:pt x="374461" y="485405"/>
                  <a:pt x="379018" y="488439"/>
                  <a:pt x="379778" y="493748"/>
                </a:cubicBezTo>
                <a:cubicBezTo>
                  <a:pt x="380537" y="495265"/>
                  <a:pt x="383575" y="503609"/>
                  <a:pt x="385094" y="505884"/>
                </a:cubicBezTo>
                <a:cubicBezTo>
                  <a:pt x="385853" y="507401"/>
                  <a:pt x="386613" y="509676"/>
                  <a:pt x="386613" y="511952"/>
                </a:cubicBezTo>
                <a:cubicBezTo>
                  <a:pt x="386613" y="514986"/>
                  <a:pt x="385853" y="516503"/>
                  <a:pt x="383575" y="518778"/>
                </a:cubicBezTo>
                <a:lnTo>
                  <a:pt x="366867" y="536223"/>
                </a:lnTo>
                <a:lnTo>
                  <a:pt x="394967" y="564287"/>
                </a:lnTo>
                <a:lnTo>
                  <a:pt x="412434" y="546842"/>
                </a:lnTo>
                <a:cubicBezTo>
                  <a:pt x="413953" y="545325"/>
                  <a:pt x="416231" y="543808"/>
                  <a:pt x="419269" y="543808"/>
                </a:cubicBezTo>
                <a:cubicBezTo>
                  <a:pt x="423066" y="543808"/>
                  <a:pt x="440534" y="551392"/>
                  <a:pt x="442812" y="554426"/>
                </a:cubicBezTo>
                <a:cubicBezTo>
                  <a:pt x="444331" y="555943"/>
                  <a:pt x="445850" y="558219"/>
                  <a:pt x="445850" y="561253"/>
                </a:cubicBezTo>
                <a:lnTo>
                  <a:pt x="445850" y="586282"/>
                </a:lnTo>
                <a:lnTo>
                  <a:pt x="486101" y="586282"/>
                </a:lnTo>
                <a:lnTo>
                  <a:pt x="486101" y="561253"/>
                </a:lnTo>
                <a:cubicBezTo>
                  <a:pt x="486101" y="555943"/>
                  <a:pt x="489139" y="552151"/>
                  <a:pt x="494455" y="551392"/>
                </a:cubicBezTo>
                <a:cubicBezTo>
                  <a:pt x="495974" y="549876"/>
                  <a:pt x="504328" y="546842"/>
                  <a:pt x="506607" y="546083"/>
                </a:cubicBezTo>
                <a:cubicBezTo>
                  <a:pt x="508126" y="545325"/>
                  <a:pt x="509644" y="543808"/>
                  <a:pt x="512682" y="543808"/>
                </a:cubicBezTo>
                <a:cubicBezTo>
                  <a:pt x="515720" y="543808"/>
                  <a:pt x="517239" y="545325"/>
                  <a:pt x="519517" y="546842"/>
                </a:cubicBezTo>
                <a:lnTo>
                  <a:pt x="536985" y="564287"/>
                </a:lnTo>
                <a:lnTo>
                  <a:pt x="565085" y="536223"/>
                </a:lnTo>
                <a:lnTo>
                  <a:pt x="547617" y="518778"/>
                </a:lnTo>
                <a:cubicBezTo>
                  <a:pt x="546098" y="516503"/>
                  <a:pt x="544579" y="514986"/>
                  <a:pt x="544579" y="511952"/>
                </a:cubicBezTo>
                <a:cubicBezTo>
                  <a:pt x="544579" y="509676"/>
                  <a:pt x="546098" y="507401"/>
                  <a:pt x="546858" y="505884"/>
                </a:cubicBezTo>
                <a:cubicBezTo>
                  <a:pt x="547617" y="503609"/>
                  <a:pt x="552174" y="495265"/>
                  <a:pt x="552174" y="493748"/>
                </a:cubicBezTo>
                <a:cubicBezTo>
                  <a:pt x="552933" y="489198"/>
                  <a:pt x="556731" y="485405"/>
                  <a:pt x="562047" y="485405"/>
                </a:cubicBezTo>
                <a:lnTo>
                  <a:pt x="587109" y="485405"/>
                </a:lnTo>
                <a:lnTo>
                  <a:pt x="587109" y="445206"/>
                </a:lnTo>
                <a:lnTo>
                  <a:pt x="562047" y="445206"/>
                </a:lnTo>
                <a:cubicBezTo>
                  <a:pt x="556731" y="445206"/>
                  <a:pt x="552933" y="442172"/>
                  <a:pt x="552174" y="436863"/>
                </a:cubicBezTo>
                <a:cubicBezTo>
                  <a:pt x="550655" y="434587"/>
                  <a:pt x="547617" y="427003"/>
                  <a:pt x="546858" y="424727"/>
                </a:cubicBezTo>
                <a:cubicBezTo>
                  <a:pt x="546098" y="422452"/>
                  <a:pt x="544579" y="420935"/>
                  <a:pt x="544579" y="418659"/>
                </a:cubicBezTo>
                <a:cubicBezTo>
                  <a:pt x="544579" y="415626"/>
                  <a:pt x="546098" y="413350"/>
                  <a:pt x="547617" y="411833"/>
                </a:cubicBezTo>
                <a:lnTo>
                  <a:pt x="565085" y="394388"/>
                </a:lnTo>
                <a:lnTo>
                  <a:pt x="536985" y="366324"/>
                </a:lnTo>
                <a:lnTo>
                  <a:pt x="519517" y="383011"/>
                </a:lnTo>
                <a:cubicBezTo>
                  <a:pt x="517239" y="385287"/>
                  <a:pt x="515720" y="386045"/>
                  <a:pt x="512682" y="386045"/>
                </a:cubicBezTo>
                <a:cubicBezTo>
                  <a:pt x="508126" y="386045"/>
                  <a:pt x="491418" y="379219"/>
                  <a:pt x="489139" y="376185"/>
                </a:cubicBezTo>
                <a:cubicBezTo>
                  <a:pt x="486861" y="373909"/>
                  <a:pt x="486101" y="372392"/>
                  <a:pt x="486101" y="369358"/>
                </a:cubicBezTo>
                <a:lnTo>
                  <a:pt x="486101" y="343570"/>
                </a:lnTo>
                <a:close/>
                <a:moveTo>
                  <a:pt x="436737" y="323850"/>
                </a:moveTo>
                <a:lnTo>
                  <a:pt x="497493" y="323850"/>
                </a:lnTo>
                <a:cubicBezTo>
                  <a:pt x="503569" y="323850"/>
                  <a:pt x="507366" y="327642"/>
                  <a:pt x="507366" y="333710"/>
                </a:cubicBezTo>
                <a:lnTo>
                  <a:pt x="507366" y="363291"/>
                </a:lnTo>
                <a:cubicBezTo>
                  <a:pt x="508126" y="364049"/>
                  <a:pt x="509644" y="364049"/>
                  <a:pt x="511163" y="364807"/>
                </a:cubicBezTo>
                <a:lnTo>
                  <a:pt x="530909" y="345846"/>
                </a:lnTo>
                <a:cubicBezTo>
                  <a:pt x="534706" y="342053"/>
                  <a:pt x="540782" y="342053"/>
                  <a:pt x="544579" y="345846"/>
                </a:cubicBezTo>
                <a:lnTo>
                  <a:pt x="587109" y="388320"/>
                </a:lnTo>
                <a:cubicBezTo>
                  <a:pt x="589387" y="390596"/>
                  <a:pt x="590147" y="392113"/>
                  <a:pt x="590147" y="395147"/>
                </a:cubicBezTo>
                <a:cubicBezTo>
                  <a:pt x="590147" y="398181"/>
                  <a:pt x="589387" y="400456"/>
                  <a:pt x="587109" y="402731"/>
                </a:cubicBezTo>
                <a:lnTo>
                  <a:pt x="567363" y="420935"/>
                </a:lnTo>
                <a:cubicBezTo>
                  <a:pt x="568123" y="421693"/>
                  <a:pt x="568123" y="423969"/>
                  <a:pt x="568882" y="424727"/>
                </a:cubicBezTo>
                <a:lnTo>
                  <a:pt x="597741" y="424727"/>
                </a:lnTo>
                <a:cubicBezTo>
                  <a:pt x="603817" y="424727"/>
                  <a:pt x="607614" y="428520"/>
                  <a:pt x="607614" y="434587"/>
                </a:cubicBezTo>
                <a:lnTo>
                  <a:pt x="607614" y="495265"/>
                </a:lnTo>
                <a:cubicBezTo>
                  <a:pt x="607614" y="501333"/>
                  <a:pt x="603817" y="505884"/>
                  <a:pt x="597741" y="505884"/>
                </a:cubicBezTo>
                <a:lnTo>
                  <a:pt x="568882" y="505884"/>
                </a:lnTo>
                <a:cubicBezTo>
                  <a:pt x="568123" y="506642"/>
                  <a:pt x="568123" y="508918"/>
                  <a:pt x="567363" y="509676"/>
                </a:cubicBezTo>
                <a:lnTo>
                  <a:pt x="586349" y="528638"/>
                </a:lnTo>
                <a:cubicBezTo>
                  <a:pt x="588628" y="530914"/>
                  <a:pt x="589387" y="533189"/>
                  <a:pt x="589387" y="536223"/>
                </a:cubicBezTo>
                <a:cubicBezTo>
                  <a:pt x="589387" y="539257"/>
                  <a:pt x="588628" y="540774"/>
                  <a:pt x="586349" y="543049"/>
                </a:cubicBezTo>
                <a:lnTo>
                  <a:pt x="543820" y="585524"/>
                </a:lnTo>
                <a:cubicBezTo>
                  <a:pt x="540023" y="589316"/>
                  <a:pt x="533947" y="589316"/>
                  <a:pt x="529390" y="585524"/>
                </a:cubicBezTo>
                <a:lnTo>
                  <a:pt x="510404" y="566562"/>
                </a:lnTo>
                <a:cubicBezTo>
                  <a:pt x="509644" y="567320"/>
                  <a:pt x="507366" y="567320"/>
                  <a:pt x="506607" y="568079"/>
                </a:cubicBezTo>
                <a:lnTo>
                  <a:pt x="506607" y="596901"/>
                </a:lnTo>
                <a:cubicBezTo>
                  <a:pt x="506607" y="602969"/>
                  <a:pt x="502050" y="606761"/>
                  <a:pt x="495974" y="606761"/>
                </a:cubicBezTo>
                <a:lnTo>
                  <a:pt x="435218" y="606761"/>
                </a:lnTo>
                <a:cubicBezTo>
                  <a:pt x="429142" y="606761"/>
                  <a:pt x="425345" y="602969"/>
                  <a:pt x="425345" y="596901"/>
                </a:cubicBezTo>
                <a:lnTo>
                  <a:pt x="425345" y="567320"/>
                </a:lnTo>
                <a:cubicBezTo>
                  <a:pt x="424585" y="566562"/>
                  <a:pt x="423066" y="566562"/>
                  <a:pt x="421548" y="565045"/>
                </a:cubicBezTo>
                <a:lnTo>
                  <a:pt x="401802" y="584765"/>
                </a:lnTo>
                <a:cubicBezTo>
                  <a:pt x="398004" y="588558"/>
                  <a:pt x="391929" y="588558"/>
                  <a:pt x="388132" y="584765"/>
                </a:cubicBezTo>
                <a:lnTo>
                  <a:pt x="345602" y="542291"/>
                </a:lnTo>
                <a:cubicBezTo>
                  <a:pt x="343324" y="540015"/>
                  <a:pt x="342564" y="537740"/>
                  <a:pt x="342564" y="534706"/>
                </a:cubicBezTo>
                <a:cubicBezTo>
                  <a:pt x="342564" y="531672"/>
                  <a:pt x="343324" y="530155"/>
                  <a:pt x="345602" y="527880"/>
                </a:cubicBezTo>
                <a:lnTo>
                  <a:pt x="364588" y="508918"/>
                </a:lnTo>
                <a:cubicBezTo>
                  <a:pt x="363829" y="507401"/>
                  <a:pt x="363829" y="505884"/>
                  <a:pt x="362310" y="504367"/>
                </a:cubicBezTo>
                <a:lnTo>
                  <a:pt x="334210" y="504367"/>
                </a:lnTo>
                <a:cubicBezTo>
                  <a:pt x="328135" y="504367"/>
                  <a:pt x="324337" y="500575"/>
                  <a:pt x="324337" y="494507"/>
                </a:cubicBezTo>
                <a:lnTo>
                  <a:pt x="324337" y="433829"/>
                </a:lnTo>
                <a:cubicBezTo>
                  <a:pt x="324337" y="427761"/>
                  <a:pt x="328135" y="423969"/>
                  <a:pt x="334210" y="423969"/>
                </a:cubicBezTo>
                <a:lnTo>
                  <a:pt x="363829" y="423969"/>
                </a:lnTo>
                <a:cubicBezTo>
                  <a:pt x="364588" y="422452"/>
                  <a:pt x="364588" y="421693"/>
                  <a:pt x="365348" y="419418"/>
                </a:cubicBezTo>
                <a:lnTo>
                  <a:pt x="346361" y="400456"/>
                </a:lnTo>
                <a:cubicBezTo>
                  <a:pt x="344083" y="398181"/>
                  <a:pt x="343324" y="396664"/>
                  <a:pt x="343324" y="393630"/>
                </a:cubicBezTo>
                <a:cubicBezTo>
                  <a:pt x="343324" y="390596"/>
                  <a:pt x="344083" y="388320"/>
                  <a:pt x="346361" y="386045"/>
                </a:cubicBezTo>
                <a:lnTo>
                  <a:pt x="388891" y="343570"/>
                </a:lnTo>
                <a:cubicBezTo>
                  <a:pt x="392688" y="339778"/>
                  <a:pt x="398764" y="339778"/>
                  <a:pt x="403321" y="343570"/>
                </a:cubicBezTo>
                <a:lnTo>
                  <a:pt x="422307" y="363291"/>
                </a:lnTo>
                <a:cubicBezTo>
                  <a:pt x="423066" y="361774"/>
                  <a:pt x="425345" y="361774"/>
                  <a:pt x="426104" y="361015"/>
                </a:cubicBezTo>
                <a:lnTo>
                  <a:pt x="426104" y="333710"/>
                </a:lnTo>
                <a:cubicBezTo>
                  <a:pt x="426104" y="327642"/>
                  <a:pt x="430661" y="323850"/>
                  <a:pt x="436737" y="323850"/>
                </a:cubicBezTo>
                <a:close/>
                <a:moveTo>
                  <a:pt x="263539" y="212366"/>
                </a:moveTo>
                <a:lnTo>
                  <a:pt x="344075" y="212366"/>
                </a:lnTo>
                <a:lnTo>
                  <a:pt x="344075" y="232835"/>
                </a:lnTo>
                <a:lnTo>
                  <a:pt x="263539" y="232835"/>
                </a:lnTo>
                <a:close/>
                <a:moveTo>
                  <a:pt x="233201" y="172159"/>
                </a:moveTo>
                <a:lnTo>
                  <a:pt x="374413" y="172159"/>
                </a:lnTo>
                <a:lnTo>
                  <a:pt x="374413" y="191897"/>
                </a:lnTo>
                <a:lnTo>
                  <a:pt x="233201" y="191897"/>
                </a:lnTo>
                <a:close/>
                <a:moveTo>
                  <a:pt x="20507" y="121352"/>
                </a:moveTo>
                <a:lnTo>
                  <a:pt x="20507" y="282902"/>
                </a:lnTo>
                <a:lnTo>
                  <a:pt x="233172" y="282902"/>
                </a:lnTo>
                <a:lnTo>
                  <a:pt x="354695" y="282902"/>
                </a:lnTo>
                <a:lnTo>
                  <a:pt x="587107" y="282902"/>
                </a:lnTo>
                <a:lnTo>
                  <a:pt x="587107" y="121352"/>
                </a:lnTo>
                <a:lnTo>
                  <a:pt x="385076" y="121352"/>
                </a:lnTo>
                <a:lnTo>
                  <a:pt x="222539" y="121352"/>
                </a:lnTo>
                <a:close/>
                <a:moveTo>
                  <a:pt x="233172" y="60676"/>
                </a:moveTo>
                <a:lnTo>
                  <a:pt x="233172" y="100874"/>
                </a:lnTo>
                <a:lnTo>
                  <a:pt x="374442" y="100874"/>
                </a:lnTo>
                <a:lnTo>
                  <a:pt x="374442" y="60676"/>
                </a:lnTo>
                <a:close/>
                <a:moveTo>
                  <a:pt x="192158" y="20478"/>
                </a:moveTo>
                <a:lnTo>
                  <a:pt x="192158" y="40198"/>
                </a:lnTo>
                <a:lnTo>
                  <a:pt x="415456" y="40198"/>
                </a:lnTo>
                <a:lnTo>
                  <a:pt x="415456" y="20478"/>
                </a:lnTo>
                <a:close/>
                <a:moveTo>
                  <a:pt x="182284" y="0"/>
                </a:moveTo>
                <a:lnTo>
                  <a:pt x="425330" y="0"/>
                </a:lnTo>
                <a:cubicBezTo>
                  <a:pt x="431406" y="0"/>
                  <a:pt x="435204" y="3792"/>
                  <a:pt x="435204" y="9860"/>
                </a:cubicBezTo>
                <a:lnTo>
                  <a:pt x="435204" y="50816"/>
                </a:lnTo>
                <a:cubicBezTo>
                  <a:pt x="435204" y="56884"/>
                  <a:pt x="431406" y="60676"/>
                  <a:pt x="425330" y="60676"/>
                </a:cubicBezTo>
                <a:lnTo>
                  <a:pt x="394949" y="60676"/>
                </a:lnTo>
                <a:lnTo>
                  <a:pt x="394949" y="100874"/>
                </a:lnTo>
                <a:lnTo>
                  <a:pt x="597740" y="100874"/>
                </a:lnTo>
                <a:cubicBezTo>
                  <a:pt x="603817" y="100874"/>
                  <a:pt x="607614" y="105425"/>
                  <a:pt x="607614" y="111492"/>
                </a:cubicBezTo>
                <a:lnTo>
                  <a:pt x="607614" y="293520"/>
                </a:lnTo>
                <a:cubicBezTo>
                  <a:pt x="607614" y="299588"/>
                  <a:pt x="603817" y="303380"/>
                  <a:pt x="597740" y="303380"/>
                </a:cubicBezTo>
                <a:lnTo>
                  <a:pt x="567360" y="303380"/>
                </a:lnTo>
                <a:lnTo>
                  <a:pt x="567360" y="323859"/>
                </a:lnTo>
                <a:lnTo>
                  <a:pt x="546853" y="323859"/>
                </a:lnTo>
                <a:lnTo>
                  <a:pt x="546853" y="303380"/>
                </a:lnTo>
                <a:lnTo>
                  <a:pt x="364569" y="303380"/>
                </a:lnTo>
                <a:lnTo>
                  <a:pt x="364569" y="333718"/>
                </a:lnTo>
                <a:lnTo>
                  <a:pt x="344062" y="333718"/>
                </a:lnTo>
                <a:lnTo>
                  <a:pt x="344062" y="303380"/>
                </a:lnTo>
                <a:lnTo>
                  <a:pt x="243046" y="303380"/>
                </a:lnTo>
                <a:lnTo>
                  <a:pt x="243046" y="343578"/>
                </a:lnTo>
                <a:lnTo>
                  <a:pt x="303807" y="343578"/>
                </a:lnTo>
                <a:lnTo>
                  <a:pt x="303807" y="364056"/>
                </a:lnTo>
                <a:lnTo>
                  <a:pt x="233172" y="364056"/>
                </a:lnTo>
                <a:cubicBezTo>
                  <a:pt x="227096" y="364056"/>
                  <a:pt x="222539" y="360264"/>
                  <a:pt x="222539" y="354197"/>
                </a:cubicBezTo>
                <a:lnTo>
                  <a:pt x="222539" y="303380"/>
                </a:lnTo>
                <a:lnTo>
                  <a:pt x="60761" y="303380"/>
                </a:lnTo>
                <a:lnTo>
                  <a:pt x="60761" y="576423"/>
                </a:lnTo>
                <a:cubicBezTo>
                  <a:pt x="60761" y="582491"/>
                  <a:pt x="64559" y="586283"/>
                  <a:pt x="70635" y="586283"/>
                </a:cubicBezTo>
                <a:lnTo>
                  <a:pt x="344062" y="586283"/>
                </a:lnTo>
                <a:lnTo>
                  <a:pt x="344062" y="606761"/>
                </a:lnTo>
                <a:lnTo>
                  <a:pt x="70635" y="606761"/>
                </a:lnTo>
                <a:cubicBezTo>
                  <a:pt x="53925" y="606761"/>
                  <a:pt x="40254" y="593867"/>
                  <a:pt x="40254" y="576423"/>
                </a:cubicBezTo>
                <a:lnTo>
                  <a:pt x="40254" y="303380"/>
                </a:lnTo>
                <a:lnTo>
                  <a:pt x="9873" y="303380"/>
                </a:lnTo>
                <a:cubicBezTo>
                  <a:pt x="3797" y="303380"/>
                  <a:pt x="0" y="299588"/>
                  <a:pt x="0" y="293520"/>
                </a:cubicBezTo>
                <a:lnTo>
                  <a:pt x="0" y="111492"/>
                </a:lnTo>
                <a:cubicBezTo>
                  <a:pt x="0" y="105425"/>
                  <a:pt x="3797" y="100874"/>
                  <a:pt x="9873" y="100874"/>
                </a:cubicBezTo>
                <a:lnTo>
                  <a:pt x="212665" y="100874"/>
                </a:lnTo>
                <a:lnTo>
                  <a:pt x="212665" y="60676"/>
                </a:lnTo>
                <a:lnTo>
                  <a:pt x="182284" y="60676"/>
                </a:lnTo>
                <a:cubicBezTo>
                  <a:pt x="176208" y="60676"/>
                  <a:pt x="172410" y="56884"/>
                  <a:pt x="172410" y="50816"/>
                </a:cubicBezTo>
                <a:lnTo>
                  <a:pt x="172410" y="9860"/>
                </a:lnTo>
                <a:cubicBezTo>
                  <a:pt x="172410" y="3792"/>
                  <a:pt x="176208" y="0"/>
                  <a:pt x="1822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551940" y="1384935"/>
            <a:ext cx="9035415" cy="42983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just">
              <a:lnSpc>
                <a:spcPct val="120000"/>
              </a:lnSpc>
            </a:pPr>
            <a:r>
              <a:rPr sz="2400" spc="-30" dirty="0">
                <a:solidFill>
                  <a:srgbClr val="203864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Arduino超声波雷达是一种基于</a:t>
            </a:r>
            <a:r>
              <a:rPr sz="2400" spc="-3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超声波探测原理</a:t>
            </a:r>
            <a:r>
              <a:rPr sz="2400" spc="-30" dirty="0">
                <a:solidFill>
                  <a:srgbClr val="203864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的测距仪，可以使用Arduino微控制器进行控制和操作。</a:t>
            </a:r>
            <a:endParaRPr lang="zh-CN" altLang="en-US" sz="2400" spc="-30" dirty="0">
              <a:solidFill>
                <a:srgbClr val="203864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just"/>
            <a:r>
              <a:rPr sz="2400" spc="-30" dirty="0">
                <a:solidFill>
                  <a:srgbClr val="203864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它由一个</a:t>
            </a:r>
            <a:r>
              <a:rPr sz="2400" spc="-3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超声波发射器</a:t>
            </a:r>
            <a:r>
              <a:rPr sz="2400" spc="-30" dirty="0">
                <a:solidFill>
                  <a:srgbClr val="203864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和一个</a:t>
            </a:r>
            <a:r>
              <a:rPr sz="2400" spc="-3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超声波接收器</a:t>
            </a:r>
            <a:r>
              <a:rPr sz="2400" spc="-30" dirty="0">
                <a:solidFill>
                  <a:srgbClr val="203864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组成，当发射器向目标物体发射一束超声波时，接收器会接收到由目标反射回来的波并测量其时间差，根据声速和时间差可以计算出目标物体与传感器的距离</a:t>
            </a:r>
            <a:r>
              <a:rPr lang="en-US" sz="2400" spc="-30" dirty="0">
                <a:solidFill>
                  <a:srgbClr val="203864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; </a:t>
            </a:r>
            <a:r>
              <a:rPr lang="zh-CN" altLang="en-US" sz="2400" spc="-30" dirty="0">
                <a:solidFill>
                  <a:srgbClr val="203864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然后将距离传给上位机进行图形绘制</a:t>
            </a:r>
            <a:endParaRPr sz="2400" spc="-30" dirty="0">
              <a:solidFill>
                <a:srgbClr val="203864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just"/>
            <a:endParaRPr sz="2400" spc="-30" dirty="0">
              <a:solidFill>
                <a:srgbClr val="203864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just"/>
            <a:r>
              <a:rPr sz="2400" spc="-30" dirty="0">
                <a:solidFill>
                  <a:srgbClr val="203864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当有信号返回，超声波模块通过Echo输出一个高电平，高电平持续的时间就是超声波从发射到返回的时间，根据公式s=vt，可以得到：</a:t>
            </a:r>
            <a:endParaRPr sz="2400" spc="-30" dirty="0">
              <a:solidFill>
                <a:srgbClr val="203864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just"/>
            <a:r>
              <a:rPr sz="2400" spc="-30" dirty="0">
                <a:solidFill>
                  <a:srgbClr val="203864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距离(s) =高电平持续时间(T) × 声速(v) / 2</a:t>
            </a:r>
            <a:endParaRPr sz="2400" spc="-30" dirty="0">
              <a:solidFill>
                <a:srgbClr val="203864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just">
              <a:lnSpc>
                <a:spcPct val="120000"/>
              </a:lnSpc>
            </a:pPr>
            <a:endParaRPr lang="zh-CN" altLang="en-US" sz="2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81694" y="310251"/>
            <a:ext cx="1402080" cy="5340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sz="2400" b="1" dirty="0"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endParaRPr lang="zh-CN" altLang="en-US" sz="2400" b="1" dirty="0">
              <a:gradFill>
                <a:gsLst>
                  <a:gs pos="0">
                    <a:srgbClr val="00B0F0"/>
                  </a:gs>
                  <a:gs pos="100000">
                    <a:srgbClr val="0070C0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895342" y="0"/>
            <a:ext cx="0" cy="590550"/>
          </a:xfrm>
          <a:prstGeom prst="line">
            <a:avLst/>
          </a:prstGeom>
          <a:ln w="28575">
            <a:gradFill>
              <a:gsLst>
                <a:gs pos="0">
                  <a:srgbClr val="00B0F0"/>
                </a:gs>
                <a:gs pos="100000">
                  <a:srgbClr val="0070C0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839788" y="553867"/>
            <a:ext cx="109520" cy="109520"/>
          </a:xfrm>
          <a:prstGeom prst="ellipse">
            <a:avLst/>
          </a:prstGeom>
          <a:gradFill>
            <a:gsLst>
              <a:gs pos="0">
                <a:srgbClr val="00B0F0"/>
              </a:gs>
              <a:gs pos="100000">
                <a:srgbClr val="0070C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858090" y="572169"/>
            <a:ext cx="72916" cy="729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163955" y="960120"/>
            <a:ext cx="10137775" cy="5142230"/>
          </a:xfrm>
          <a:prstGeom prst="rect">
            <a:avLst/>
          </a:prstGeom>
          <a:noFill/>
          <a:ln>
            <a:gradFill>
              <a:gsLst>
                <a:gs pos="0">
                  <a:srgbClr val="00B0F0"/>
                </a:gs>
                <a:gs pos="100000">
                  <a:srgbClr val="09C5F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889016" y="1371929"/>
            <a:ext cx="4119864" cy="4119856"/>
            <a:chOff x="889016" y="1656409"/>
            <a:chExt cx="4119864" cy="4119856"/>
          </a:xfrm>
        </p:grpSpPr>
        <p:sp>
          <p:nvSpPr>
            <p:cNvPr id="5" name="椭圆 4"/>
            <p:cNvSpPr/>
            <p:nvPr/>
          </p:nvSpPr>
          <p:spPr>
            <a:xfrm>
              <a:off x="958696" y="1726089"/>
              <a:ext cx="3980504" cy="3980496"/>
            </a:xfrm>
            <a:prstGeom prst="ellipse">
              <a:avLst/>
            </a:prstGeom>
            <a:noFill/>
            <a:ln w="22225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889016" y="1656409"/>
              <a:ext cx="4119864" cy="4119856"/>
            </a:xfrm>
            <a:prstGeom prst="ellipse">
              <a:avLst/>
            </a:prstGeom>
            <a:noFill/>
            <a:ln w="9525"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endParaRPr>
            </a:p>
          </p:txBody>
        </p:sp>
      </p:grpSp>
      <p:sp>
        <p:nvSpPr>
          <p:cNvPr id="9" name="椭圆 8"/>
          <p:cNvSpPr/>
          <p:nvPr/>
        </p:nvSpPr>
        <p:spPr>
          <a:xfrm>
            <a:off x="-627357" y="-108229"/>
            <a:ext cx="7080186" cy="7080172"/>
          </a:xfrm>
          <a:prstGeom prst="ellipse">
            <a:avLst/>
          </a:prstGeom>
          <a:noFill/>
          <a:ln w="6350"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3440517" y="-2957595"/>
            <a:ext cx="12778931" cy="12778905"/>
          </a:xfrm>
          <a:prstGeom prst="ellipse">
            <a:avLst/>
          </a:pr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-3664217" y="-3181295"/>
            <a:ext cx="13226330" cy="13226304"/>
          </a:xfrm>
          <a:prstGeom prst="ellipse">
            <a:avLst/>
          </a:prstGeom>
          <a:noFill/>
          <a:ln w="6350"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299019" y="1773038"/>
            <a:ext cx="3317638" cy="33176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746518" y="3431856"/>
            <a:ext cx="2404858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系统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结构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629887" y="2571700"/>
            <a:ext cx="703864" cy="703862"/>
            <a:chOff x="2629887" y="2856180"/>
            <a:chExt cx="703864" cy="703862"/>
          </a:xfrm>
        </p:grpSpPr>
        <p:grpSp>
          <p:nvGrpSpPr>
            <p:cNvPr id="19" name="组合 18"/>
            <p:cNvGrpSpPr/>
            <p:nvPr/>
          </p:nvGrpSpPr>
          <p:grpSpPr>
            <a:xfrm>
              <a:off x="2778545" y="3025215"/>
              <a:ext cx="406547" cy="365790"/>
              <a:chOff x="2632075" y="2773363"/>
              <a:chExt cx="633413" cy="569912"/>
            </a:xfrm>
            <a:solidFill>
              <a:schemeClr val="bg1"/>
            </a:solidFill>
          </p:grpSpPr>
          <p:sp>
            <p:nvSpPr>
              <p:cNvPr id="21" name="Freeform 5"/>
              <p:cNvSpPr>
                <a:spLocks noEditPoints="1"/>
              </p:cNvSpPr>
              <p:nvPr/>
            </p:nvSpPr>
            <p:spPr bwMode="auto">
              <a:xfrm>
                <a:off x="2711450" y="2892425"/>
                <a:ext cx="476250" cy="220662"/>
              </a:xfrm>
              <a:custGeom>
                <a:avLst/>
                <a:gdLst>
                  <a:gd name="T0" fmla="*/ 1990 w 2054"/>
                  <a:gd name="T1" fmla="*/ 544 h 946"/>
                  <a:gd name="T2" fmla="*/ 1726 w 2054"/>
                  <a:gd name="T3" fmla="*/ 851 h 946"/>
                  <a:gd name="T4" fmla="*/ 1674 w 2054"/>
                  <a:gd name="T5" fmla="*/ 878 h 946"/>
                  <a:gd name="T6" fmla="*/ 1628 w 2054"/>
                  <a:gd name="T7" fmla="*/ 841 h 946"/>
                  <a:gd name="T8" fmla="*/ 1216 w 2054"/>
                  <a:gd name="T9" fmla="*/ 74 h 946"/>
                  <a:gd name="T10" fmla="*/ 1118 w 2054"/>
                  <a:gd name="T11" fmla="*/ 4 h 946"/>
                  <a:gd name="T12" fmla="*/ 1012 w 2054"/>
                  <a:gd name="T13" fmla="*/ 59 h 946"/>
                  <a:gd name="T14" fmla="*/ 711 w 2054"/>
                  <a:gd name="T15" fmla="*/ 460 h 946"/>
                  <a:gd name="T16" fmla="*/ 661 w 2054"/>
                  <a:gd name="T17" fmla="*/ 489 h 946"/>
                  <a:gd name="T18" fmla="*/ 615 w 2054"/>
                  <a:gd name="T19" fmla="*/ 455 h 946"/>
                  <a:gd name="T20" fmla="*/ 523 w 2054"/>
                  <a:gd name="T21" fmla="*/ 302 h 946"/>
                  <a:gd name="T22" fmla="*/ 423 w 2054"/>
                  <a:gd name="T23" fmla="*/ 237 h 946"/>
                  <a:gd name="T24" fmla="*/ 323 w 2054"/>
                  <a:gd name="T25" fmla="*/ 300 h 946"/>
                  <a:gd name="T26" fmla="*/ 8 w 2054"/>
                  <a:gd name="T27" fmla="*/ 804 h 946"/>
                  <a:gd name="T28" fmla="*/ 6 w 2054"/>
                  <a:gd name="T29" fmla="*/ 839 h 946"/>
                  <a:gd name="T30" fmla="*/ 35 w 2054"/>
                  <a:gd name="T31" fmla="*/ 857 h 946"/>
                  <a:gd name="T32" fmla="*/ 65 w 2054"/>
                  <a:gd name="T33" fmla="*/ 840 h 946"/>
                  <a:gd name="T34" fmla="*/ 380 w 2054"/>
                  <a:gd name="T35" fmla="*/ 337 h 946"/>
                  <a:gd name="T36" fmla="*/ 423 w 2054"/>
                  <a:gd name="T37" fmla="*/ 305 h 946"/>
                  <a:gd name="T38" fmla="*/ 465 w 2054"/>
                  <a:gd name="T39" fmla="*/ 337 h 946"/>
                  <a:gd name="T40" fmla="*/ 557 w 2054"/>
                  <a:gd name="T41" fmla="*/ 490 h 946"/>
                  <a:gd name="T42" fmla="*/ 658 w 2054"/>
                  <a:gd name="T43" fmla="*/ 558 h 946"/>
                  <a:gd name="T44" fmla="*/ 765 w 2054"/>
                  <a:gd name="T45" fmla="*/ 501 h 946"/>
                  <a:gd name="T46" fmla="*/ 1066 w 2054"/>
                  <a:gd name="T47" fmla="*/ 100 h 946"/>
                  <a:gd name="T48" fmla="*/ 1113 w 2054"/>
                  <a:gd name="T49" fmla="*/ 72 h 946"/>
                  <a:gd name="T50" fmla="*/ 1156 w 2054"/>
                  <a:gd name="T51" fmla="*/ 107 h 946"/>
                  <a:gd name="T52" fmla="*/ 1568 w 2054"/>
                  <a:gd name="T53" fmla="*/ 873 h 946"/>
                  <a:gd name="T54" fmla="*/ 1667 w 2054"/>
                  <a:gd name="T55" fmla="*/ 945 h 946"/>
                  <a:gd name="T56" fmla="*/ 1678 w 2054"/>
                  <a:gd name="T57" fmla="*/ 946 h 946"/>
                  <a:gd name="T58" fmla="*/ 1778 w 2054"/>
                  <a:gd name="T59" fmla="*/ 896 h 946"/>
                  <a:gd name="T60" fmla="*/ 2042 w 2054"/>
                  <a:gd name="T61" fmla="*/ 588 h 946"/>
                  <a:gd name="T62" fmla="*/ 2039 w 2054"/>
                  <a:gd name="T63" fmla="*/ 540 h 946"/>
                  <a:gd name="T64" fmla="*/ 1990 w 2054"/>
                  <a:gd name="T65" fmla="*/ 544 h 946"/>
                  <a:gd name="T66" fmla="*/ 1990 w 2054"/>
                  <a:gd name="T67" fmla="*/ 544 h 946"/>
                  <a:gd name="T68" fmla="*/ 1990 w 2054"/>
                  <a:gd name="T69" fmla="*/ 544 h 9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54" h="946">
                    <a:moveTo>
                      <a:pt x="1990" y="544"/>
                    </a:moveTo>
                    <a:cubicBezTo>
                      <a:pt x="1726" y="851"/>
                      <a:pt x="1726" y="851"/>
                      <a:pt x="1726" y="851"/>
                    </a:cubicBezTo>
                    <a:cubicBezTo>
                      <a:pt x="1710" y="870"/>
                      <a:pt x="1691" y="880"/>
                      <a:pt x="1674" y="878"/>
                    </a:cubicBezTo>
                    <a:cubicBezTo>
                      <a:pt x="1656" y="876"/>
                      <a:pt x="1640" y="863"/>
                      <a:pt x="1628" y="841"/>
                    </a:cubicBezTo>
                    <a:cubicBezTo>
                      <a:pt x="1216" y="74"/>
                      <a:pt x="1216" y="74"/>
                      <a:pt x="1216" y="74"/>
                    </a:cubicBezTo>
                    <a:cubicBezTo>
                      <a:pt x="1193" y="32"/>
                      <a:pt x="1158" y="7"/>
                      <a:pt x="1118" y="4"/>
                    </a:cubicBezTo>
                    <a:cubicBezTo>
                      <a:pt x="1079" y="0"/>
                      <a:pt x="1040" y="21"/>
                      <a:pt x="1012" y="59"/>
                    </a:cubicBezTo>
                    <a:cubicBezTo>
                      <a:pt x="711" y="460"/>
                      <a:pt x="711" y="460"/>
                      <a:pt x="711" y="460"/>
                    </a:cubicBezTo>
                    <a:cubicBezTo>
                      <a:pt x="696" y="480"/>
                      <a:pt x="677" y="490"/>
                      <a:pt x="661" y="489"/>
                    </a:cubicBezTo>
                    <a:cubicBezTo>
                      <a:pt x="644" y="489"/>
                      <a:pt x="628" y="477"/>
                      <a:pt x="615" y="455"/>
                    </a:cubicBezTo>
                    <a:cubicBezTo>
                      <a:pt x="523" y="302"/>
                      <a:pt x="523" y="302"/>
                      <a:pt x="523" y="302"/>
                    </a:cubicBezTo>
                    <a:cubicBezTo>
                      <a:pt x="499" y="261"/>
                      <a:pt x="462" y="237"/>
                      <a:pt x="423" y="237"/>
                    </a:cubicBezTo>
                    <a:cubicBezTo>
                      <a:pt x="382" y="236"/>
                      <a:pt x="348" y="260"/>
                      <a:pt x="323" y="300"/>
                    </a:cubicBezTo>
                    <a:cubicBezTo>
                      <a:pt x="8" y="804"/>
                      <a:pt x="8" y="804"/>
                      <a:pt x="8" y="804"/>
                    </a:cubicBezTo>
                    <a:cubicBezTo>
                      <a:pt x="1" y="815"/>
                      <a:pt x="0" y="828"/>
                      <a:pt x="6" y="839"/>
                    </a:cubicBezTo>
                    <a:cubicBezTo>
                      <a:pt x="11" y="850"/>
                      <a:pt x="23" y="857"/>
                      <a:pt x="35" y="857"/>
                    </a:cubicBezTo>
                    <a:cubicBezTo>
                      <a:pt x="48" y="858"/>
                      <a:pt x="59" y="851"/>
                      <a:pt x="65" y="840"/>
                    </a:cubicBezTo>
                    <a:cubicBezTo>
                      <a:pt x="380" y="337"/>
                      <a:pt x="380" y="337"/>
                      <a:pt x="380" y="337"/>
                    </a:cubicBezTo>
                    <a:cubicBezTo>
                      <a:pt x="393" y="317"/>
                      <a:pt x="409" y="305"/>
                      <a:pt x="423" y="305"/>
                    </a:cubicBezTo>
                    <a:cubicBezTo>
                      <a:pt x="437" y="305"/>
                      <a:pt x="453" y="317"/>
                      <a:pt x="465" y="337"/>
                    </a:cubicBezTo>
                    <a:cubicBezTo>
                      <a:pt x="557" y="490"/>
                      <a:pt x="557" y="490"/>
                      <a:pt x="557" y="490"/>
                    </a:cubicBezTo>
                    <a:cubicBezTo>
                      <a:pt x="581" y="531"/>
                      <a:pt x="618" y="556"/>
                      <a:pt x="658" y="558"/>
                    </a:cubicBezTo>
                    <a:cubicBezTo>
                      <a:pt x="698" y="559"/>
                      <a:pt x="737" y="539"/>
                      <a:pt x="765" y="501"/>
                    </a:cubicBezTo>
                    <a:cubicBezTo>
                      <a:pt x="1066" y="100"/>
                      <a:pt x="1066" y="100"/>
                      <a:pt x="1066" y="100"/>
                    </a:cubicBezTo>
                    <a:cubicBezTo>
                      <a:pt x="1081" y="81"/>
                      <a:pt x="1098" y="70"/>
                      <a:pt x="1113" y="72"/>
                    </a:cubicBezTo>
                    <a:cubicBezTo>
                      <a:pt x="1129" y="73"/>
                      <a:pt x="1144" y="85"/>
                      <a:pt x="1156" y="107"/>
                    </a:cubicBezTo>
                    <a:cubicBezTo>
                      <a:pt x="1568" y="873"/>
                      <a:pt x="1568" y="873"/>
                      <a:pt x="1568" y="873"/>
                    </a:cubicBezTo>
                    <a:cubicBezTo>
                      <a:pt x="1591" y="915"/>
                      <a:pt x="1627" y="941"/>
                      <a:pt x="1667" y="945"/>
                    </a:cubicBezTo>
                    <a:cubicBezTo>
                      <a:pt x="1671" y="946"/>
                      <a:pt x="1674" y="946"/>
                      <a:pt x="1678" y="946"/>
                    </a:cubicBezTo>
                    <a:cubicBezTo>
                      <a:pt x="1714" y="946"/>
                      <a:pt x="1750" y="928"/>
                      <a:pt x="1778" y="896"/>
                    </a:cubicBezTo>
                    <a:cubicBezTo>
                      <a:pt x="2042" y="588"/>
                      <a:pt x="2042" y="588"/>
                      <a:pt x="2042" y="588"/>
                    </a:cubicBezTo>
                    <a:cubicBezTo>
                      <a:pt x="2054" y="574"/>
                      <a:pt x="2053" y="552"/>
                      <a:pt x="2039" y="540"/>
                    </a:cubicBezTo>
                    <a:cubicBezTo>
                      <a:pt x="2024" y="528"/>
                      <a:pt x="2003" y="530"/>
                      <a:pt x="1990" y="544"/>
                    </a:cubicBezTo>
                    <a:close/>
                    <a:moveTo>
                      <a:pt x="1990" y="544"/>
                    </a:moveTo>
                    <a:cubicBezTo>
                      <a:pt x="1990" y="544"/>
                      <a:pt x="1990" y="544"/>
                      <a:pt x="1990" y="54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 Light" panose="020B0502040204020203" pitchFamily="34" charset="-122"/>
                  <a:cs typeface="+mn-cs"/>
                </a:endParaRPr>
              </a:p>
            </p:txBody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2632075" y="2773363"/>
                <a:ext cx="633413" cy="569912"/>
              </a:xfrm>
              <a:custGeom>
                <a:avLst/>
                <a:gdLst>
                  <a:gd name="T0" fmla="*/ 2564 w 2731"/>
                  <a:gd name="T1" fmla="*/ 0 h 2458"/>
                  <a:gd name="T2" fmla="*/ 167 w 2731"/>
                  <a:gd name="T3" fmla="*/ 0 h 2458"/>
                  <a:gd name="T4" fmla="*/ 0 w 2731"/>
                  <a:gd name="T5" fmla="*/ 188 h 2458"/>
                  <a:gd name="T6" fmla="*/ 0 w 2731"/>
                  <a:gd name="T7" fmla="*/ 1792 h 2458"/>
                  <a:gd name="T8" fmla="*/ 167 w 2731"/>
                  <a:gd name="T9" fmla="*/ 1980 h 2458"/>
                  <a:gd name="T10" fmla="*/ 1297 w 2731"/>
                  <a:gd name="T11" fmla="*/ 1980 h 2458"/>
                  <a:gd name="T12" fmla="*/ 1297 w 2731"/>
                  <a:gd name="T13" fmla="*/ 2321 h 2458"/>
                  <a:gd name="T14" fmla="*/ 887 w 2731"/>
                  <a:gd name="T15" fmla="*/ 2321 h 2458"/>
                  <a:gd name="T16" fmla="*/ 819 w 2731"/>
                  <a:gd name="T17" fmla="*/ 2389 h 2458"/>
                  <a:gd name="T18" fmla="*/ 887 w 2731"/>
                  <a:gd name="T19" fmla="*/ 2458 h 2458"/>
                  <a:gd name="T20" fmla="*/ 1843 w 2731"/>
                  <a:gd name="T21" fmla="*/ 2458 h 2458"/>
                  <a:gd name="T22" fmla="*/ 1911 w 2731"/>
                  <a:gd name="T23" fmla="*/ 2389 h 2458"/>
                  <a:gd name="T24" fmla="*/ 1843 w 2731"/>
                  <a:gd name="T25" fmla="*/ 2321 h 2458"/>
                  <a:gd name="T26" fmla="*/ 1434 w 2731"/>
                  <a:gd name="T27" fmla="*/ 2321 h 2458"/>
                  <a:gd name="T28" fmla="*/ 1434 w 2731"/>
                  <a:gd name="T29" fmla="*/ 1980 h 2458"/>
                  <a:gd name="T30" fmla="*/ 2564 w 2731"/>
                  <a:gd name="T31" fmla="*/ 1980 h 2458"/>
                  <a:gd name="T32" fmla="*/ 2731 w 2731"/>
                  <a:gd name="T33" fmla="*/ 1792 h 2458"/>
                  <a:gd name="T34" fmla="*/ 2731 w 2731"/>
                  <a:gd name="T35" fmla="*/ 188 h 2458"/>
                  <a:gd name="T36" fmla="*/ 2564 w 2731"/>
                  <a:gd name="T37" fmla="*/ 0 h 2458"/>
                  <a:gd name="T38" fmla="*/ 2594 w 2731"/>
                  <a:gd name="T39" fmla="*/ 1792 h 2458"/>
                  <a:gd name="T40" fmla="*/ 2564 w 2731"/>
                  <a:gd name="T41" fmla="*/ 1843 h 2458"/>
                  <a:gd name="T42" fmla="*/ 167 w 2731"/>
                  <a:gd name="T43" fmla="*/ 1843 h 2458"/>
                  <a:gd name="T44" fmla="*/ 137 w 2731"/>
                  <a:gd name="T45" fmla="*/ 1792 h 2458"/>
                  <a:gd name="T46" fmla="*/ 137 w 2731"/>
                  <a:gd name="T47" fmla="*/ 188 h 2458"/>
                  <a:gd name="T48" fmla="*/ 167 w 2731"/>
                  <a:gd name="T49" fmla="*/ 137 h 2458"/>
                  <a:gd name="T50" fmla="*/ 2564 w 2731"/>
                  <a:gd name="T51" fmla="*/ 137 h 2458"/>
                  <a:gd name="T52" fmla="*/ 2594 w 2731"/>
                  <a:gd name="T53" fmla="*/ 188 h 2458"/>
                  <a:gd name="T54" fmla="*/ 2594 w 2731"/>
                  <a:gd name="T55" fmla="*/ 1792 h 2458"/>
                  <a:gd name="T56" fmla="*/ 2594 w 2731"/>
                  <a:gd name="T57" fmla="*/ 1792 h 2458"/>
                  <a:gd name="T58" fmla="*/ 2594 w 2731"/>
                  <a:gd name="T59" fmla="*/ 1792 h 2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31" h="2458">
                    <a:moveTo>
                      <a:pt x="2564" y="0"/>
                    </a:moveTo>
                    <a:cubicBezTo>
                      <a:pt x="167" y="0"/>
                      <a:pt x="167" y="0"/>
                      <a:pt x="167" y="0"/>
                    </a:cubicBezTo>
                    <a:cubicBezTo>
                      <a:pt x="75" y="0"/>
                      <a:pt x="0" y="84"/>
                      <a:pt x="0" y="188"/>
                    </a:cubicBezTo>
                    <a:cubicBezTo>
                      <a:pt x="0" y="1792"/>
                      <a:pt x="0" y="1792"/>
                      <a:pt x="0" y="1792"/>
                    </a:cubicBezTo>
                    <a:cubicBezTo>
                      <a:pt x="0" y="1896"/>
                      <a:pt x="75" y="1980"/>
                      <a:pt x="167" y="1980"/>
                    </a:cubicBezTo>
                    <a:cubicBezTo>
                      <a:pt x="1297" y="1980"/>
                      <a:pt x="1297" y="1980"/>
                      <a:pt x="1297" y="1980"/>
                    </a:cubicBezTo>
                    <a:cubicBezTo>
                      <a:pt x="1297" y="2321"/>
                      <a:pt x="1297" y="2321"/>
                      <a:pt x="1297" y="2321"/>
                    </a:cubicBezTo>
                    <a:cubicBezTo>
                      <a:pt x="887" y="2321"/>
                      <a:pt x="887" y="2321"/>
                      <a:pt x="887" y="2321"/>
                    </a:cubicBezTo>
                    <a:cubicBezTo>
                      <a:pt x="850" y="2321"/>
                      <a:pt x="819" y="2352"/>
                      <a:pt x="819" y="2389"/>
                    </a:cubicBezTo>
                    <a:cubicBezTo>
                      <a:pt x="819" y="2427"/>
                      <a:pt x="850" y="2458"/>
                      <a:pt x="887" y="2458"/>
                    </a:cubicBezTo>
                    <a:cubicBezTo>
                      <a:pt x="1843" y="2458"/>
                      <a:pt x="1843" y="2458"/>
                      <a:pt x="1843" y="2458"/>
                    </a:cubicBezTo>
                    <a:cubicBezTo>
                      <a:pt x="1881" y="2458"/>
                      <a:pt x="1911" y="2427"/>
                      <a:pt x="1911" y="2389"/>
                    </a:cubicBezTo>
                    <a:cubicBezTo>
                      <a:pt x="1911" y="2352"/>
                      <a:pt x="1881" y="2321"/>
                      <a:pt x="1843" y="2321"/>
                    </a:cubicBezTo>
                    <a:cubicBezTo>
                      <a:pt x="1434" y="2321"/>
                      <a:pt x="1434" y="2321"/>
                      <a:pt x="1434" y="2321"/>
                    </a:cubicBezTo>
                    <a:cubicBezTo>
                      <a:pt x="1434" y="1980"/>
                      <a:pt x="1434" y="1980"/>
                      <a:pt x="1434" y="1980"/>
                    </a:cubicBezTo>
                    <a:cubicBezTo>
                      <a:pt x="2564" y="1980"/>
                      <a:pt x="2564" y="1980"/>
                      <a:pt x="2564" y="1980"/>
                    </a:cubicBezTo>
                    <a:cubicBezTo>
                      <a:pt x="2656" y="1980"/>
                      <a:pt x="2731" y="1896"/>
                      <a:pt x="2731" y="1792"/>
                    </a:cubicBezTo>
                    <a:cubicBezTo>
                      <a:pt x="2731" y="188"/>
                      <a:pt x="2731" y="188"/>
                      <a:pt x="2731" y="188"/>
                    </a:cubicBezTo>
                    <a:cubicBezTo>
                      <a:pt x="2731" y="84"/>
                      <a:pt x="2656" y="0"/>
                      <a:pt x="2564" y="0"/>
                    </a:cubicBezTo>
                    <a:close/>
                    <a:moveTo>
                      <a:pt x="2594" y="1792"/>
                    </a:moveTo>
                    <a:cubicBezTo>
                      <a:pt x="2594" y="1823"/>
                      <a:pt x="2576" y="1843"/>
                      <a:pt x="2564" y="1843"/>
                    </a:cubicBezTo>
                    <a:cubicBezTo>
                      <a:pt x="167" y="1843"/>
                      <a:pt x="167" y="1843"/>
                      <a:pt x="167" y="1843"/>
                    </a:cubicBezTo>
                    <a:cubicBezTo>
                      <a:pt x="154" y="1843"/>
                      <a:pt x="137" y="1823"/>
                      <a:pt x="137" y="1792"/>
                    </a:cubicBezTo>
                    <a:cubicBezTo>
                      <a:pt x="137" y="188"/>
                      <a:pt x="137" y="188"/>
                      <a:pt x="137" y="188"/>
                    </a:cubicBezTo>
                    <a:cubicBezTo>
                      <a:pt x="137" y="156"/>
                      <a:pt x="154" y="137"/>
                      <a:pt x="167" y="137"/>
                    </a:cubicBezTo>
                    <a:cubicBezTo>
                      <a:pt x="2564" y="137"/>
                      <a:pt x="2564" y="137"/>
                      <a:pt x="2564" y="137"/>
                    </a:cubicBezTo>
                    <a:cubicBezTo>
                      <a:pt x="2576" y="137"/>
                      <a:pt x="2594" y="156"/>
                      <a:pt x="2594" y="188"/>
                    </a:cubicBezTo>
                    <a:lnTo>
                      <a:pt x="2594" y="1792"/>
                    </a:lnTo>
                    <a:close/>
                    <a:moveTo>
                      <a:pt x="2594" y="1792"/>
                    </a:moveTo>
                    <a:cubicBezTo>
                      <a:pt x="2594" y="1792"/>
                      <a:pt x="2594" y="1792"/>
                      <a:pt x="2594" y="179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 Light" panose="020B0502040204020203" pitchFamily="34" charset="-122"/>
                  <a:cs typeface="+mn-cs"/>
                </a:endParaRPr>
              </a:p>
            </p:txBody>
          </p:sp>
        </p:grpSp>
        <p:sp>
          <p:nvSpPr>
            <p:cNvPr id="20" name="椭圆 19"/>
            <p:cNvSpPr/>
            <p:nvPr/>
          </p:nvSpPr>
          <p:spPr>
            <a:xfrm>
              <a:off x="2629887" y="2856180"/>
              <a:ext cx="703864" cy="70386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endParaRPr>
            </a:p>
          </p:txBody>
        </p:sp>
      </p:grpSp>
      <p:sp>
        <p:nvSpPr>
          <p:cNvPr id="25" name="任意多边形: 形状 24"/>
          <p:cNvSpPr/>
          <p:nvPr/>
        </p:nvSpPr>
        <p:spPr>
          <a:xfrm>
            <a:off x="6369140" y="624274"/>
            <a:ext cx="4587537" cy="1629846"/>
          </a:xfrm>
          <a:custGeom>
            <a:avLst/>
            <a:gdLst>
              <a:gd name="connsiteX0" fmla="*/ 504176 w 4587537"/>
              <a:gd name="connsiteY0" fmla="*/ 0 h 1629846"/>
              <a:gd name="connsiteX1" fmla="*/ 4497928 w 4587537"/>
              <a:gd name="connsiteY1" fmla="*/ 0 h 1629846"/>
              <a:gd name="connsiteX2" fmla="*/ 4587537 w 4587537"/>
              <a:gd name="connsiteY2" fmla="*/ 89609 h 1629846"/>
              <a:gd name="connsiteX3" fmla="*/ 4587537 w 4587537"/>
              <a:gd name="connsiteY3" fmla="*/ 1540237 h 1629846"/>
              <a:gd name="connsiteX4" fmla="*/ 4497928 w 4587537"/>
              <a:gd name="connsiteY4" fmla="*/ 1629846 h 1629846"/>
              <a:gd name="connsiteX5" fmla="*/ 504176 w 4587537"/>
              <a:gd name="connsiteY5" fmla="*/ 1629846 h 1629846"/>
              <a:gd name="connsiteX6" fmla="*/ 414567 w 4587537"/>
              <a:gd name="connsiteY6" fmla="*/ 1540237 h 1629846"/>
              <a:gd name="connsiteX7" fmla="*/ 414567 w 4587537"/>
              <a:gd name="connsiteY7" fmla="*/ 1034992 h 1629846"/>
              <a:gd name="connsiteX8" fmla="*/ 0 w 4587537"/>
              <a:gd name="connsiteY8" fmla="*/ 1034992 h 1629846"/>
              <a:gd name="connsiteX9" fmla="*/ 414567 w 4587537"/>
              <a:gd name="connsiteY9" fmla="*/ 736770 h 1629846"/>
              <a:gd name="connsiteX10" fmla="*/ 414567 w 4587537"/>
              <a:gd name="connsiteY10" fmla="*/ 89609 h 1629846"/>
              <a:gd name="connsiteX11" fmla="*/ 504176 w 4587537"/>
              <a:gd name="connsiteY11" fmla="*/ 0 h 16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87537" h="1629846">
                <a:moveTo>
                  <a:pt x="504176" y="0"/>
                </a:moveTo>
                <a:lnTo>
                  <a:pt x="4497928" y="0"/>
                </a:lnTo>
                <a:cubicBezTo>
                  <a:pt x="4547418" y="0"/>
                  <a:pt x="4587537" y="40119"/>
                  <a:pt x="4587537" y="89609"/>
                </a:cubicBezTo>
                <a:lnTo>
                  <a:pt x="4587537" y="1540237"/>
                </a:lnTo>
                <a:cubicBezTo>
                  <a:pt x="4587537" y="1589727"/>
                  <a:pt x="4547418" y="1629846"/>
                  <a:pt x="4497928" y="1629846"/>
                </a:cubicBezTo>
                <a:lnTo>
                  <a:pt x="504176" y="1629846"/>
                </a:lnTo>
                <a:cubicBezTo>
                  <a:pt x="454686" y="1629846"/>
                  <a:pt x="414567" y="1589727"/>
                  <a:pt x="414567" y="1540237"/>
                </a:cubicBezTo>
                <a:lnTo>
                  <a:pt x="414567" y="1034992"/>
                </a:lnTo>
                <a:lnTo>
                  <a:pt x="0" y="1034992"/>
                </a:lnTo>
                <a:lnTo>
                  <a:pt x="414567" y="736770"/>
                </a:lnTo>
                <a:lnTo>
                  <a:pt x="414567" y="89609"/>
                </a:lnTo>
                <a:cubicBezTo>
                  <a:pt x="414567" y="40119"/>
                  <a:pt x="454686" y="0"/>
                  <a:pt x="50417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1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957331" y="840417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0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超声波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0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测距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B0F0"/>
                  </a:gs>
                  <a:gs pos="100000">
                    <a:srgbClr val="0070C0"/>
                  </a:gs>
                </a:gsLst>
                <a:lin ang="5400000" scaled="0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3" name="任意多边形: 形状 32"/>
          <p:cNvSpPr/>
          <p:nvPr/>
        </p:nvSpPr>
        <p:spPr>
          <a:xfrm>
            <a:off x="6369140" y="4609594"/>
            <a:ext cx="4587537" cy="1629846"/>
          </a:xfrm>
          <a:custGeom>
            <a:avLst/>
            <a:gdLst>
              <a:gd name="connsiteX0" fmla="*/ 504176 w 4587537"/>
              <a:gd name="connsiteY0" fmla="*/ 0 h 1629846"/>
              <a:gd name="connsiteX1" fmla="*/ 4497928 w 4587537"/>
              <a:gd name="connsiteY1" fmla="*/ 0 h 1629846"/>
              <a:gd name="connsiteX2" fmla="*/ 4587537 w 4587537"/>
              <a:gd name="connsiteY2" fmla="*/ 89609 h 1629846"/>
              <a:gd name="connsiteX3" fmla="*/ 4587537 w 4587537"/>
              <a:gd name="connsiteY3" fmla="*/ 1540237 h 1629846"/>
              <a:gd name="connsiteX4" fmla="*/ 4497928 w 4587537"/>
              <a:gd name="connsiteY4" fmla="*/ 1629846 h 1629846"/>
              <a:gd name="connsiteX5" fmla="*/ 504176 w 4587537"/>
              <a:gd name="connsiteY5" fmla="*/ 1629846 h 1629846"/>
              <a:gd name="connsiteX6" fmla="*/ 414567 w 4587537"/>
              <a:gd name="connsiteY6" fmla="*/ 1540237 h 1629846"/>
              <a:gd name="connsiteX7" fmla="*/ 414567 w 4587537"/>
              <a:gd name="connsiteY7" fmla="*/ 1029355 h 1629846"/>
              <a:gd name="connsiteX8" fmla="*/ 0 w 4587537"/>
              <a:gd name="connsiteY8" fmla="*/ 731133 h 1629846"/>
              <a:gd name="connsiteX9" fmla="*/ 414567 w 4587537"/>
              <a:gd name="connsiteY9" fmla="*/ 731133 h 1629846"/>
              <a:gd name="connsiteX10" fmla="*/ 414567 w 4587537"/>
              <a:gd name="connsiteY10" fmla="*/ 89609 h 1629846"/>
              <a:gd name="connsiteX11" fmla="*/ 504176 w 4587537"/>
              <a:gd name="connsiteY11" fmla="*/ 0 h 16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87537" h="1629846">
                <a:moveTo>
                  <a:pt x="504176" y="0"/>
                </a:moveTo>
                <a:lnTo>
                  <a:pt x="4497928" y="0"/>
                </a:lnTo>
                <a:cubicBezTo>
                  <a:pt x="4547418" y="0"/>
                  <a:pt x="4587537" y="40119"/>
                  <a:pt x="4587537" y="89609"/>
                </a:cubicBezTo>
                <a:lnTo>
                  <a:pt x="4587537" y="1540237"/>
                </a:lnTo>
                <a:cubicBezTo>
                  <a:pt x="4587537" y="1589727"/>
                  <a:pt x="4547418" y="1629846"/>
                  <a:pt x="4497928" y="1629846"/>
                </a:cubicBezTo>
                <a:lnTo>
                  <a:pt x="504176" y="1629846"/>
                </a:lnTo>
                <a:cubicBezTo>
                  <a:pt x="454686" y="1629846"/>
                  <a:pt x="414567" y="1589727"/>
                  <a:pt x="414567" y="1540237"/>
                </a:cubicBezTo>
                <a:lnTo>
                  <a:pt x="414567" y="1029355"/>
                </a:lnTo>
                <a:lnTo>
                  <a:pt x="0" y="731133"/>
                </a:lnTo>
                <a:lnTo>
                  <a:pt x="414567" y="731133"/>
                </a:lnTo>
                <a:lnTo>
                  <a:pt x="414567" y="89609"/>
                </a:lnTo>
                <a:cubicBezTo>
                  <a:pt x="414567" y="40119"/>
                  <a:pt x="454686" y="0"/>
                  <a:pt x="50417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1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957331" y="4766035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0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上位机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0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显示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B0F0"/>
                  </a:gs>
                  <a:gs pos="100000">
                    <a:srgbClr val="0070C0"/>
                  </a:gs>
                </a:gsLst>
                <a:lin ang="5400000" scaled="0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957331" y="5187143"/>
            <a:ext cx="3825720" cy="681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串口上传角度、距离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Processing软件进行图形</a:t>
            </a: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绘制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6925945" y="2616835"/>
            <a:ext cx="4590415" cy="1520190"/>
          </a:xfrm>
          <a:custGeom>
            <a:avLst/>
            <a:gdLst>
              <a:gd name="connsiteX0" fmla="*/ 506901 w 4590262"/>
              <a:gd name="connsiteY0" fmla="*/ 0 h 1629846"/>
              <a:gd name="connsiteX1" fmla="*/ 4500653 w 4590262"/>
              <a:gd name="connsiteY1" fmla="*/ 0 h 1629846"/>
              <a:gd name="connsiteX2" fmla="*/ 4590262 w 4590262"/>
              <a:gd name="connsiteY2" fmla="*/ 89609 h 1629846"/>
              <a:gd name="connsiteX3" fmla="*/ 4590262 w 4590262"/>
              <a:gd name="connsiteY3" fmla="*/ 1540237 h 1629846"/>
              <a:gd name="connsiteX4" fmla="*/ 4500653 w 4590262"/>
              <a:gd name="connsiteY4" fmla="*/ 1629846 h 1629846"/>
              <a:gd name="connsiteX5" fmla="*/ 506901 w 4590262"/>
              <a:gd name="connsiteY5" fmla="*/ 1629846 h 1629846"/>
              <a:gd name="connsiteX6" fmla="*/ 417292 w 4590262"/>
              <a:gd name="connsiteY6" fmla="*/ 1540237 h 1629846"/>
              <a:gd name="connsiteX7" fmla="*/ 417292 w 4590262"/>
              <a:gd name="connsiteY7" fmla="*/ 964955 h 1629846"/>
              <a:gd name="connsiteX8" fmla="*/ 0 w 4590262"/>
              <a:gd name="connsiteY8" fmla="*/ 809974 h 1629846"/>
              <a:gd name="connsiteX9" fmla="*/ 417292 w 4590262"/>
              <a:gd name="connsiteY9" fmla="*/ 664773 h 1629846"/>
              <a:gd name="connsiteX10" fmla="*/ 417292 w 4590262"/>
              <a:gd name="connsiteY10" fmla="*/ 89609 h 1629846"/>
              <a:gd name="connsiteX11" fmla="*/ 506901 w 4590262"/>
              <a:gd name="connsiteY11" fmla="*/ 0 h 16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90262" h="1629846">
                <a:moveTo>
                  <a:pt x="506901" y="0"/>
                </a:moveTo>
                <a:lnTo>
                  <a:pt x="4500653" y="0"/>
                </a:lnTo>
                <a:cubicBezTo>
                  <a:pt x="4550143" y="0"/>
                  <a:pt x="4590262" y="40119"/>
                  <a:pt x="4590262" y="89609"/>
                </a:cubicBezTo>
                <a:lnTo>
                  <a:pt x="4590262" y="1540237"/>
                </a:lnTo>
                <a:cubicBezTo>
                  <a:pt x="4590262" y="1589727"/>
                  <a:pt x="4550143" y="1629846"/>
                  <a:pt x="4500653" y="1629846"/>
                </a:cubicBezTo>
                <a:lnTo>
                  <a:pt x="506901" y="1629846"/>
                </a:lnTo>
                <a:cubicBezTo>
                  <a:pt x="457411" y="1629846"/>
                  <a:pt x="417292" y="1589727"/>
                  <a:pt x="417292" y="1540237"/>
                </a:cubicBezTo>
                <a:lnTo>
                  <a:pt x="417292" y="964955"/>
                </a:lnTo>
                <a:lnTo>
                  <a:pt x="0" y="809974"/>
                </a:lnTo>
                <a:lnTo>
                  <a:pt x="417292" y="664773"/>
                </a:lnTo>
                <a:lnTo>
                  <a:pt x="417292" y="89609"/>
                </a:lnTo>
                <a:cubicBezTo>
                  <a:pt x="417292" y="40119"/>
                  <a:pt x="457411" y="0"/>
                  <a:pt x="5069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1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516702" y="2776522"/>
            <a:ext cx="2926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0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转动超声波探头到指定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0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角度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B0F0"/>
                  </a:gs>
                  <a:gs pos="100000">
                    <a:srgbClr val="0070C0"/>
                  </a:gs>
                </a:gsLst>
                <a:lin ang="5400000" scaled="0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7039182" y="1286280"/>
            <a:ext cx="3825721" cy="681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超声波测距仪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HC-SR04</a:t>
            </a:r>
            <a:endParaRPr lang="en-US" altLang="zh-CN" sz="1600" dirty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306120" y="3310458"/>
            <a:ext cx="242796" cy="242796"/>
            <a:chOff x="5902644" y="1675598"/>
            <a:chExt cx="242796" cy="242796"/>
          </a:xfrm>
        </p:grpSpPr>
        <p:sp>
          <p:nvSpPr>
            <p:cNvPr id="46" name="椭圆 45"/>
            <p:cNvSpPr/>
            <p:nvPr/>
          </p:nvSpPr>
          <p:spPr>
            <a:xfrm>
              <a:off x="5902644" y="1675598"/>
              <a:ext cx="242796" cy="2427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accent1">
                  <a:alpha val="2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5952084" y="1725038"/>
              <a:ext cx="143916" cy="143916"/>
            </a:xfrm>
            <a:prstGeom prst="ellipse">
              <a:avLst/>
            </a:prstGeom>
            <a:solidFill>
              <a:schemeClr val="accent1">
                <a:alpha val="4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902644" y="1651434"/>
            <a:ext cx="242796" cy="3560847"/>
            <a:chOff x="5902644" y="1675598"/>
            <a:chExt cx="242796" cy="3560847"/>
          </a:xfrm>
        </p:grpSpPr>
        <p:grpSp>
          <p:nvGrpSpPr>
            <p:cNvPr id="49" name="组合 48"/>
            <p:cNvGrpSpPr/>
            <p:nvPr/>
          </p:nvGrpSpPr>
          <p:grpSpPr>
            <a:xfrm>
              <a:off x="5902644" y="1675598"/>
              <a:ext cx="242796" cy="242796"/>
              <a:chOff x="5902644" y="1675598"/>
              <a:chExt cx="242796" cy="242796"/>
            </a:xfrm>
          </p:grpSpPr>
          <p:sp>
            <p:nvSpPr>
              <p:cNvPr id="53" name="椭圆 52"/>
              <p:cNvSpPr/>
              <p:nvPr/>
            </p:nvSpPr>
            <p:spPr>
              <a:xfrm>
                <a:off x="5902644" y="1675598"/>
                <a:ext cx="242796" cy="242796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accent1">
                    <a:alpha val="2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 Light" panose="020B0502040204020203" pitchFamily="34" charset="-122"/>
                  <a:cs typeface="+mn-cs"/>
                </a:endParaRPr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5952084" y="1725038"/>
                <a:ext cx="143916" cy="143916"/>
              </a:xfrm>
              <a:prstGeom prst="ellipse">
                <a:avLst/>
              </a:prstGeom>
              <a:solidFill>
                <a:schemeClr val="accent1">
                  <a:alpha val="4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 Light" panose="020B0502040204020203" pitchFamily="34" charset="-122"/>
                  <a:cs typeface="+mn-cs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5902644" y="4993649"/>
              <a:ext cx="242796" cy="242796"/>
              <a:chOff x="5902644" y="1675598"/>
              <a:chExt cx="242796" cy="242796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5902644" y="1675598"/>
                <a:ext cx="242796" cy="242796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accent1">
                    <a:alpha val="2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 Light" panose="020B0502040204020203" pitchFamily="34" charset="-122"/>
                  <a:cs typeface="+mn-cs"/>
                </a:endParaRPr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5952084" y="1725038"/>
                <a:ext cx="143916" cy="143916"/>
              </a:xfrm>
              <a:prstGeom prst="ellipse">
                <a:avLst/>
              </a:prstGeom>
              <a:solidFill>
                <a:schemeClr val="accent1">
                  <a:alpha val="4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 Light" panose="020B0502040204020203" pitchFamily="34" charset="-122"/>
                  <a:cs typeface="+mn-cs"/>
                </a:endParaRPr>
              </a:p>
            </p:txBody>
          </p:sp>
        </p:grpSp>
      </p:grpSp>
      <p:cxnSp>
        <p:nvCxnSpPr>
          <p:cNvPr id="55" name="直接连接符 54"/>
          <p:cNvCxnSpPr/>
          <p:nvPr/>
        </p:nvCxnSpPr>
        <p:spPr>
          <a:xfrm>
            <a:off x="8241417" y="928763"/>
            <a:ext cx="0" cy="194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10405599" y="2816833"/>
            <a:ext cx="0" cy="194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>
            <a:off x="8471451" y="4888602"/>
            <a:ext cx="0" cy="194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cience-lab_79647"/>
          <p:cNvSpPr>
            <a:spLocks noChangeAspect="1"/>
          </p:cNvSpPr>
          <p:nvPr/>
        </p:nvSpPr>
        <p:spPr bwMode="auto">
          <a:xfrm>
            <a:off x="10527083" y="2740497"/>
            <a:ext cx="242030" cy="287085"/>
          </a:xfrm>
          <a:custGeom>
            <a:avLst/>
            <a:gdLst>
              <a:gd name="T0" fmla="*/ 1527 w 3741"/>
              <a:gd name="T1" fmla="*/ 4445 h 4445"/>
              <a:gd name="T2" fmla="*/ 734 w 3741"/>
              <a:gd name="T3" fmla="*/ 4445 h 4445"/>
              <a:gd name="T4" fmla="*/ 734 w 3741"/>
              <a:gd name="T5" fmla="*/ 4231 h 4445"/>
              <a:gd name="T6" fmla="*/ 1420 w 3741"/>
              <a:gd name="T7" fmla="*/ 3761 h 4445"/>
              <a:gd name="T8" fmla="*/ 107 w 3741"/>
              <a:gd name="T9" fmla="*/ 2938 h 4445"/>
              <a:gd name="T10" fmla="*/ 107 w 3741"/>
              <a:gd name="T11" fmla="*/ 2725 h 4445"/>
              <a:gd name="T12" fmla="*/ 1546 w 3741"/>
              <a:gd name="T13" fmla="*/ 2832 h 4445"/>
              <a:gd name="T14" fmla="*/ 1418 w 3741"/>
              <a:gd name="T15" fmla="*/ 2938 h 4445"/>
              <a:gd name="T16" fmla="*/ 2809 w 3741"/>
              <a:gd name="T17" fmla="*/ 2216 h 4445"/>
              <a:gd name="T18" fmla="*/ 2657 w 3741"/>
              <a:gd name="T19" fmla="*/ 2109 h 4445"/>
              <a:gd name="T20" fmla="*/ 2809 w 3741"/>
              <a:gd name="T21" fmla="*/ 2003 h 4445"/>
              <a:gd name="T22" fmla="*/ 1609 w 3741"/>
              <a:gd name="T23" fmla="*/ 1202 h 4445"/>
              <a:gd name="T24" fmla="*/ 1682 w 3741"/>
              <a:gd name="T25" fmla="*/ 1328 h 4445"/>
              <a:gd name="T26" fmla="*/ 1635 w 3741"/>
              <a:gd name="T27" fmla="*/ 1536 h 4445"/>
              <a:gd name="T28" fmla="*/ 1471 w 3741"/>
              <a:gd name="T29" fmla="*/ 1824 h 4445"/>
              <a:gd name="T30" fmla="*/ 1646 w 3741"/>
              <a:gd name="T31" fmla="*/ 1973 h 4445"/>
              <a:gd name="T32" fmla="*/ 1323 w 3741"/>
              <a:gd name="T33" fmla="*/ 2010 h 4445"/>
              <a:gd name="T34" fmla="*/ 648 w 3741"/>
              <a:gd name="T35" fmla="*/ 1857 h 4445"/>
              <a:gd name="T36" fmla="*/ 451 w 3741"/>
              <a:gd name="T37" fmla="*/ 1813 h 4445"/>
              <a:gd name="T38" fmla="*/ 497 w 3741"/>
              <a:gd name="T39" fmla="*/ 1605 h 4445"/>
              <a:gd name="T40" fmla="*/ 659 w 3741"/>
              <a:gd name="T41" fmla="*/ 1316 h 4445"/>
              <a:gd name="T42" fmla="*/ 487 w 3741"/>
              <a:gd name="T43" fmla="*/ 1168 h 4445"/>
              <a:gd name="T44" fmla="*/ 705 w 3741"/>
              <a:gd name="T45" fmla="*/ 1108 h 4445"/>
              <a:gd name="T46" fmla="*/ 978 w 3741"/>
              <a:gd name="T47" fmla="*/ 21 h 4445"/>
              <a:gd name="T48" fmla="*/ 1731 w 3741"/>
              <a:gd name="T49" fmla="*/ 158 h 4445"/>
              <a:gd name="T50" fmla="*/ 1786 w 3741"/>
              <a:gd name="T51" fmla="*/ 401 h 4445"/>
              <a:gd name="T52" fmla="*/ 3579 w 3741"/>
              <a:gd name="T53" fmla="*/ 2003 h 4445"/>
              <a:gd name="T54" fmla="*/ 3741 w 3741"/>
              <a:gd name="T55" fmla="*/ 2109 h 4445"/>
              <a:gd name="T56" fmla="*/ 3579 w 3741"/>
              <a:gd name="T57" fmla="*/ 2216 h 4445"/>
              <a:gd name="T58" fmla="*/ 2323 w 3741"/>
              <a:gd name="T59" fmla="*/ 4231 h 4445"/>
              <a:gd name="T60" fmla="*/ 3115 w 3741"/>
              <a:gd name="T61" fmla="*/ 4338 h 4445"/>
              <a:gd name="T62" fmla="*/ 2218 w 3741"/>
              <a:gd name="T63" fmla="*/ 4445 h 4445"/>
              <a:gd name="T64" fmla="*/ 1633 w 3741"/>
              <a:gd name="T65" fmla="*/ 4231 h 4445"/>
              <a:gd name="T66" fmla="*/ 2109 w 3741"/>
              <a:gd name="T67" fmla="*/ 3820 h 4445"/>
              <a:gd name="T68" fmla="*/ 1633 w 3741"/>
              <a:gd name="T69" fmla="*/ 4231 h 4445"/>
              <a:gd name="T70" fmla="*/ 1871 w 3741"/>
              <a:gd name="T71" fmla="*/ 3607 h 4445"/>
              <a:gd name="T72" fmla="*/ 3024 w 3741"/>
              <a:gd name="T73" fmla="*/ 2216 h 4445"/>
              <a:gd name="T74" fmla="*/ 1063 w 3741"/>
              <a:gd name="T75" fmla="*/ 2938 h 4445"/>
              <a:gd name="T76" fmla="*/ 3024 w 3741"/>
              <a:gd name="T77" fmla="*/ 2003 h 4445"/>
              <a:gd name="T78" fmla="*/ 1871 w 3741"/>
              <a:gd name="T79" fmla="*/ 612 h 4445"/>
              <a:gd name="T80" fmla="*/ 1660 w 3741"/>
              <a:gd name="T81" fmla="*/ 971 h 4445"/>
              <a:gd name="T82" fmla="*/ 3024 w 3741"/>
              <a:gd name="T83" fmla="*/ 2003 h 4445"/>
              <a:gd name="T84" fmla="*/ 1263 w 3741"/>
              <a:gd name="T85" fmla="*/ 1777 h 4445"/>
              <a:gd name="T86" fmla="*/ 867 w 3741"/>
              <a:gd name="T87" fmla="*/ 1363 h 4445"/>
              <a:gd name="T88" fmla="*/ 913 w 3741"/>
              <a:gd name="T89" fmla="*/ 1155 h 4445"/>
              <a:gd name="T90" fmla="*/ 1545 w 3741"/>
              <a:gd name="T91" fmla="*/ 501 h 4445"/>
              <a:gd name="T92" fmla="*/ 1580 w 3741"/>
              <a:gd name="T93" fmla="*/ 343 h 4445"/>
              <a:gd name="T94" fmla="*/ 913 w 3741"/>
              <a:gd name="T95" fmla="*/ 1155 h 4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741" h="4445">
                <a:moveTo>
                  <a:pt x="2216" y="4445"/>
                </a:moveTo>
                <a:lnTo>
                  <a:pt x="1527" y="4445"/>
                </a:lnTo>
                <a:cubicBezTo>
                  <a:pt x="1526" y="4445"/>
                  <a:pt x="1525" y="4445"/>
                  <a:pt x="1524" y="4445"/>
                </a:cubicBezTo>
                <a:lnTo>
                  <a:pt x="734" y="4445"/>
                </a:lnTo>
                <a:cubicBezTo>
                  <a:pt x="675" y="4445"/>
                  <a:pt x="627" y="4397"/>
                  <a:pt x="627" y="4338"/>
                </a:cubicBezTo>
                <a:cubicBezTo>
                  <a:pt x="627" y="4279"/>
                  <a:pt x="675" y="4231"/>
                  <a:pt x="734" y="4231"/>
                </a:cubicBezTo>
                <a:lnTo>
                  <a:pt x="1420" y="4231"/>
                </a:lnTo>
                <a:lnTo>
                  <a:pt x="1420" y="3761"/>
                </a:lnTo>
                <a:cubicBezTo>
                  <a:pt x="979" y="3641"/>
                  <a:pt x="602" y="3349"/>
                  <a:pt x="374" y="2938"/>
                </a:cubicBezTo>
                <a:lnTo>
                  <a:pt x="107" y="2938"/>
                </a:lnTo>
                <a:cubicBezTo>
                  <a:pt x="48" y="2938"/>
                  <a:pt x="0" y="2891"/>
                  <a:pt x="0" y="2832"/>
                </a:cubicBezTo>
                <a:cubicBezTo>
                  <a:pt x="0" y="2773"/>
                  <a:pt x="48" y="2725"/>
                  <a:pt x="107" y="2725"/>
                </a:cubicBezTo>
                <a:lnTo>
                  <a:pt x="1440" y="2725"/>
                </a:lnTo>
                <a:cubicBezTo>
                  <a:pt x="1499" y="2725"/>
                  <a:pt x="1546" y="2773"/>
                  <a:pt x="1546" y="2832"/>
                </a:cubicBezTo>
                <a:cubicBezTo>
                  <a:pt x="1546" y="2891"/>
                  <a:pt x="1499" y="2938"/>
                  <a:pt x="1440" y="2938"/>
                </a:cubicBezTo>
                <a:lnTo>
                  <a:pt x="1418" y="2938"/>
                </a:lnTo>
                <a:cubicBezTo>
                  <a:pt x="1555" y="3014"/>
                  <a:pt x="1709" y="3054"/>
                  <a:pt x="1871" y="3054"/>
                </a:cubicBezTo>
                <a:cubicBezTo>
                  <a:pt x="2356" y="3054"/>
                  <a:pt x="2756" y="2687"/>
                  <a:pt x="2809" y="2216"/>
                </a:cubicBezTo>
                <a:lnTo>
                  <a:pt x="2764" y="2216"/>
                </a:lnTo>
                <a:cubicBezTo>
                  <a:pt x="2705" y="2216"/>
                  <a:pt x="2657" y="2168"/>
                  <a:pt x="2657" y="2109"/>
                </a:cubicBezTo>
                <a:cubicBezTo>
                  <a:pt x="2657" y="2050"/>
                  <a:pt x="2705" y="2003"/>
                  <a:pt x="2764" y="2003"/>
                </a:cubicBezTo>
                <a:lnTo>
                  <a:pt x="2809" y="2003"/>
                </a:lnTo>
                <a:cubicBezTo>
                  <a:pt x="2756" y="1532"/>
                  <a:pt x="2356" y="1165"/>
                  <a:pt x="1871" y="1165"/>
                </a:cubicBezTo>
                <a:cubicBezTo>
                  <a:pt x="1782" y="1165"/>
                  <a:pt x="1694" y="1178"/>
                  <a:pt x="1609" y="1202"/>
                </a:cubicBezTo>
                <a:lnTo>
                  <a:pt x="1586" y="1306"/>
                </a:lnTo>
                <a:lnTo>
                  <a:pt x="1682" y="1328"/>
                </a:lnTo>
                <a:cubicBezTo>
                  <a:pt x="1740" y="1341"/>
                  <a:pt x="1776" y="1398"/>
                  <a:pt x="1763" y="1456"/>
                </a:cubicBezTo>
                <a:cubicBezTo>
                  <a:pt x="1750" y="1513"/>
                  <a:pt x="1693" y="1549"/>
                  <a:pt x="1635" y="1536"/>
                </a:cubicBezTo>
                <a:lnTo>
                  <a:pt x="1540" y="1515"/>
                </a:lnTo>
                <a:lnTo>
                  <a:pt x="1471" y="1824"/>
                </a:lnTo>
                <a:lnTo>
                  <a:pt x="1565" y="1846"/>
                </a:lnTo>
                <a:cubicBezTo>
                  <a:pt x="1623" y="1859"/>
                  <a:pt x="1659" y="1916"/>
                  <a:pt x="1646" y="1973"/>
                </a:cubicBezTo>
                <a:cubicBezTo>
                  <a:pt x="1633" y="2031"/>
                  <a:pt x="1576" y="2067"/>
                  <a:pt x="1518" y="2054"/>
                </a:cubicBezTo>
                <a:lnTo>
                  <a:pt x="1323" y="2010"/>
                </a:lnTo>
                <a:cubicBezTo>
                  <a:pt x="1322" y="2009"/>
                  <a:pt x="1321" y="2009"/>
                  <a:pt x="1321" y="2009"/>
                </a:cubicBezTo>
                <a:lnTo>
                  <a:pt x="648" y="1857"/>
                </a:lnTo>
                <a:cubicBezTo>
                  <a:pt x="648" y="1857"/>
                  <a:pt x="647" y="1857"/>
                  <a:pt x="646" y="1857"/>
                </a:cubicBezTo>
                <a:lnTo>
                  <a:pt x="451" y="1813"/>
                </a:lnTo>
                <a:cubicBezTo>
                  <a:pt x="393" y="1800"/>
                  <a:pt x="357" y="1743"/>
                  <a:pt x="370" y="1685"/>
                </a:cubicBezTo>
                <a:cubicBezTo>
                  <a:pt x="383" y="1628"/>
                  <a:pt x="440" y="1592"/>
                  <a:pt x="497" y="1605"/>
                </a:cubicBezTo>
                <a:lnTo>
                  <a:pt x="591" y="1626"/>
                </a:lnTo>
                <a:lnTo>
                  <a:pt x="659" y="1316"/>
                </a:lnTo>
                <a:lnTo>
                  <a:pt x="567" y="1295"/>
                </a:lnTo>
                <a:cubicBezTo>
                  <a:pt x="510" y="1282"/>
                  <a:pt x="474" y="1225"/>
                  <a:pt x="487" y="1168"/>
                </a:cubicBezTo>
                <a:cubicBezTo>
                  <a:pt x="500" y="1110"/>
                  <a:pt x="557" y="1074"/>
                  <a:pt x="614" y="1087"/>
                </a:cubicBezTo>
                <a:lnTo>
                  <a:pt x="705" y="1108"/>
                </a:lnTo>
                <a:lnTo>
                  <a:pt x="931" y="88"/>
                </a:lnTo>
                <a:cubicBezTo>
                  <a:pt x="937" y="60"/>
                  <a:pt x="954" y="36"/>
                  <a:pt x="978" y="21"/>
                </a:cubicBezTo>
                <a:cubicBezTo>
                  <a:pt x="1002" y="5"/>
                  <a:pt x="1031" y="0"/>
                  <a:pt x="1059" y="7"/>
                </a:cubicBezTo>
                <a:lnTo>
                  <a:pt x="1731" y="158"/>
                </a:lnTo>
                <a:cubicBezTo>
                  <a:pt x="1788" y="171"/>
                  <a:pt x="1824" y="228"/>
                  <a:pt x="1812" y="285"/>
                </a:cubicBezTo>
                <a:lnTo>
                  <a:pt x="1786" y="401"/>
                </a:lnTo>
                <a:cubicBezTo>
                  <a:pt x="1814" y="399"/>
                  <a:pt x="1843" y="398"/>
                  <a:pt x="1871" y="398"/>
                </a:cubicBezTo>
                <a:cubicBezTo>
                  <a:pt x="2779" y="398"/>
                  <a:pt x="3524" y="1109"/>
                  <a:pt x="3579" y="2003"/>
                </a:cubicBezTo>
                <a:lnTo>
                  <a:pt x="3634" y="2003"/>
                </a:lnTo>
                <a:cubicBezTo>
                  <a:pt x="3693" y="2003"/>
                  <a:pt x="3741" y="2051"/>
                  <a:pt x="3741" y="2109"/>
                </a:cubicBezTo>
                <a:cubicBezTo>
                  <a:pt x="3741" y="2168"/>
                  <a:pt x="3693" y="2216"/>
                  <a:pt x="3634" y="2216"/>
                </a:cubicBezTo>
                <a:lnTo>
                  <a:pt x="3579" y="2216"/>
                </a:lnTo>
                <a:cubicBezTo>
                  <a:pt x="3533" y="2956"/>
                  <a:pt x="3015" y="3571"/>
                  <a:pt x="2323" y="3760"/>
                </a:cubicBezTo>
                <a:lnTo>
                  <a:pt x="2323" y="4231"/>
                </a:lnTo>
                <a:lnTo>
                  <a:pt x="3008" y="4231"/>
                </a:lnTo>
                <a:cubicBezTo>
                  <a:pt x="3067" y="4231"/>
                  <a:pt x="3115" y="4279"/>
                  <a:pt x="3115" y="4338"/>
                </a:cubicBezTo>
                <a:cubicBezTo>
                  <a:pt x="3115" y="4397"/>
                  <a:pt x="3067" y="4445"/>
                  <a:pt x="3008" y="4445"/>
                </a:cubicBezTo>
                <a:lnTo>
                  <a:pt x="2218" y="4445"/>
                </a:lnTo>
                <a:cubicBezTo>
                  <a:pt x="2217" y="4445"/>
                  <a:pt x="2217" y="4445"/>
                  <a:pt x="2216" y="4445"/>
                </a:cubicBezTo>
                <a:close/>
                <a:moveTo>
                  <a:pt x="1633" y="4231"/>
                </a:moveTo>
                <a:lnTo>
                  <a:pt x="2109" y="4231"/>
                </a:lnTo>
                <a:lnTo>
                  <a:pt x="2109" y="3820"/>
                </a:lnTo>
                <a:lnTo>
                  <a:pt x="1633" y="3820"/>
                </a:lnTo>
                <a:lnTo>
                  <a:pt x="1633" y="4231"/>
                </a:lnTo>
                <a:close/>
                <a:moveTo>
                  <a:pt x="623" y="2938"/>
                </a:moveTo>
                <a:cubicBezTo>
                  <a:pt x="899" y="3355"/>
                  <a:pt x="1363" y="3607"/>
                  <a:pt x="1871" y="3607"/>
                </a:cubicBezTo>
                <a:cubicBezTo>
                  <a:pt x="2661" y="3607"/>
                  <a:pt x="3310" y="2992"/>
                  <a:pt x="3365" y="2216"/>
                </a:cubicBezTo>
                <a:lnTo>
                  <a:pt x="3024" y="2216"/>
                </a:lnTo>
                <a:cubicBezTo>
                  <a:pt x="2970" y="2805"/>
                  <a:pt x="2474" y="3267"/>
                  <a:pt x="1871" y="3267"/>
                </a:cubicBezTo>
                <a:cubicBezTo>
                  <a:pt x="1566" y="3267"/>
                  <a:pt x="1280" y="3151"/>
                  <a:pt x="1063" y="2938"/>
                </a:cubicBezTo>
                <a:lnTo>
                  <a:pt x="623" y="2938"/>
                </a:lnTo>
                <a:close/>
                <a:moveTo>
                  <a:pt x="3024" y="2003"/>
                </a:moveTo>
                <a:lnTo>
                  <a:pt x="3365" y="2003"/>
                </a:lnTo>
                <a:cubicBezTo>
                  <a:pt x="3310" y="1226"/>
                  <a:pt x="2661" y="612"/>
                  <a:pt x="1871" y="612"/>
                </a:cubicBezTo>
                <a:cubicBezTo>
                  <a:pt x="1827" y="612"/>
                  <a:pt x="1782" y="614"/>
                  <a:pt x="1738" y="618"/>
                </a:cubicBezTo>
                <a:lnTo>
                  <a:pt x="1660" y="971"/>
                </a:lnTo>
                <a:cubicBezTo>
                  <a:pt x="1729" y="958"/>
                  <a:pt x="1800" y="952"/>
                  <a:pt x="1871" y="952"/>
                </a:cubicBezTo>
                <a:cubicBezTo>
                  <a:pt x="2474" y="952"/>
                  <a:pt x="2970" y="1414"/>
                  <a:pt x="3024" y="2003"/>
                </a:cubicBezTo>
                <a:close/>
                <a:moveTo>
                  <a:pt x="799" y="1673"/>
                </a:moveTo>
                <a:lnTo>
                  <a:pt x="1263" y="1777"/>
                </a:lnTo>
                <a:lnTo>
                  <a:pt x="1332" y="1468"/>
                </a:lnTo>
                <a:lnTo>
                  <a:pt x="867" y="1363"/>
                </a:lnTo>
                <a:lnTo>
                  <a:pt x="799" y="1673"/>
                </a:lnTo>
                <a:close/>
                <a:moveTo>
                  <a:pt x="913" y="1155"/>
                </a:moveTo>
                <a:lnTo>
                  <a:pt x="1378" y="1259"/>
                </a:lnTo>
                <a:lnTo>
                  <a:pt x="1545" y="501"/>
                </a:lnTo>
                <a:cubicBezTo>
                  <a:pt x="1546" y="498"/>
                  <a:pt x="1546" y="496"/>
                  <a:pt x="1547" y="493"/>
                </a:cubicBezTo>
                <a:lnTo>
                  <a:pt x="1580" y="343"/>
                </a:lnTo>
                <a:lnTo>
                  <a:pt x="1116" y="238"/>
                </a:lnTo>
                <a:lnTo>
                  <a:pt x="913" y="1155"/>
                </a:lnTo>
                <a:close/>
              </a:path>
            </a:pathLst>
          </a:custGeom>
          <a:gradFill>
            <a:gsLst>
              <a:gs pos="0">
                <a:srgbClr val="0079BD"/>
              </a:gs>
              <a:gs pos="100000">
                <a:srgbClr val="00B0F0"/>
              </a:gs>
            </a:gsLst>
            <a:lin ang="5400000" scaled="0"/>
          </a:gra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/>
          </a:p>
        </p:txBody>
      </p:sp>
      <p:sp>
        <p:nvSpPr>
          <p:cNvPr id="63" name="science-symbol_77514"/>
          <p:cNvSpPr>
            <a:spLocks noChangeAspect="1"/>
          </p:cNvSpPr>
          <p:nvPr/>
        </p:nvSpPr>
        <p:spPr bwMode="auto">
          <a:xfrm>
            <a:off x="8386996" y="917801"/>
            <a:ext cx="283898" cy="236297"/>
          </a:xfrm>
          <a:custGeom>
            <a:avLst/>
            <a:gdLst>
              <a:gd name="connsiteX0" fmla="*/ 503223 w 608704"/>
              <a:gd name="connsiteY0" fmla="*/ 280501 h 506643"/>
              <a:gd name="connsiteX1" fmla="*/ 397742 w 608704"/>
              <a:gd name="connsiteY1" fmla="*/ 375472 h 506643"/>
              <a:gd name="connsiteX2" fmla="*/ 339407 w 608704"/>
              <a:gd name="connsiteY2" fmla="*/ 416440 h 506643"/>
              <a:gd name="connsiteX3" fmla="*/ 510533 w 608704"/>
              <a:gd name="connsiteY3" fmla="*/ 470889 h 506643"/>
              <a:gd name="connsiteX4" fmla="*/ 564393 w 608704"/>
              <a:gd name="connsiteY4" fmla="*/ 451746 h 506643"/>
              <a:gd name="connsiteX5" fmla="*/ 541417 w 608704"/>
              <a:gd name="connsiteY5" fmla="*/ 334132 h 506643"/>
              <a:gd name="connsiteX6" fmla="*/ 503223 w 608704"/>
              <a:gd name="connsiteY6" fmla="*/ 280501 h 506643"/>
              <a:gd name="connsiteX7" fmla="*/ 105469 w 608704"/>
              <a:gd name="connsiteY7" fmla="*/ 280427 h 506643"/>
              <a:gd name="connsiteX8" fmla="*/ 67201 w 608704"/>
              <a:gd name="connsiteY8" fmla="*/ 334132 h 506643"/>
              <a:gd name="connsiteX9" fmla="*/ 44225 w 608704"/>
              <a:gd name="connsiteY9" fmla="*/ 451746 h 506643"/>
              <a:gd name="connsiteX10" fmla="*/ 163879 w 608704"/>
              <a:gd name="connsiteY10" fmla="*/ 460536 h 506643"/>
              <a:gd name="connsiteX11" fmla="*/ 269285 w 608704"/>
              <a:gd name="connsiteY11" fmla="*/ 416514 h 506643"/>
              <a:gd name="connsiteX12" fmla="*/ 210875 w 608704"/>
              <a:gd name="connsiteY12" fmla="*/ 375472 h 506643"/>
              <a:gd name="connsiteX13" fmla="*/ 105469 w 608704"/>
              <a:gd name="connsiteY13" fmla="*/ 280427 h 506643"/>
              <a:gd name="connsiteX14" fmla="*/ 304308 w 608704"/>
              <a:gd name="connsiteY14" fmla="*/ 209109 h 506643"/>
              <a:gd name="connsiteX15" fmla="*/ 260007 w 608704"/>
              <a:gd name="connsiteY15" fmla="*/ 253276 h 506643"/>
              <a:gd name="connsiteX16" fmla="*/ 304308 w 608704"/>
              <a:gd name="connsiteY16" fmla="*/ 297517 h 506643"/>
              <a:gd name="connsiteX17" fmla="*/ 348535 w 608704"/>
              <a:gd name="connsiteY17" fmla="*/ 253276 h 506643"/>
              <a:gd name="connsiteX18" fmla="*/ 304308 w 608704"/>
              <a:gd name="connsiteY18" fmla="*/ 209109 h 506643"/>
              <a:gd name="connsiteX19" fmla="*/ 304308 w 608704"/>
              <a:gd name="connsiteY19" fmla="*/ 173433 h 506643"/>
              <a:gd name="connsiteX20" fmla="*/ 384259 w 608704"/>
              <a:gd name="connsiteY20" fmla="*/ 253276 h 506643"/>
              <a:gd name="connsiteX21" fmla="*/ 304308 w 608704"/>
              <a:gd name="connsiteY21" fmla="*/ 333193 h 506643"/>
              <a:gd name="connsiteX22" fmla="*/ 224358 w 608704"/>
              <a:gd name="connsiteY22" fmla="*/ 253276 h 506643"/>
              <a:gd name="connsiteX23" fmla="*/ 304308 w 608704"/>
              <a:gd name="connsiteY23" fmla="*/ 173433 h 506643"/>
              <a:gd name="connsiteX24" fmla="*/ 575318 w 608704"/>
              <a:gd name="connsiteY24" fmla="*/ 122273 h 506643"/>
              <a:gd name="connsiteX25" fmla="*/ 587915 w 608704"/>
              <a:gd name="connsiteY25" fmla="*/ 127492 h 506643"/>
              <a:gd name="connsiteX26" fmla="*/ 593133 w 608704"/>
              <a:gd name="connsiteY26" fmla="*/ 140091 h 506643"/>
              <a:gd name="connsiteX27" fmla="*/ 587915 w 608704"/>
              <a:gd name="connsiteY27" fmla="*/ 152690 h 506643"/>
              <a:gd name="connsiteX28" fmla="*/ 575318 w 608704"/>
              <a:gd name="connsiteY28" fmla="*/ 157909 h 506643"/>
              <a:gd name="connsiteX29" fmla="*/ 562645 w 608704"/>
              <a:gd name="connsiteY29" fmla="*/ 152690 h 506643"/>
              <a:gd name="connsiteX30" fmla="*/ 557427 w 608704"/>
              <a:gd name="connsiteY30" fmla="*/ 140091 h 506643"/>
              <a:gd name="connsiteX31" fmla="*/ 562645 w 608704"/>
              <a:gd name="connsiteY31" fmla="*/ 127492 h 506643"/>
              <a:gd name="connsiteX32" fmla="*/ 575318 w 608704"/>
              <a:gd name="connsiteY32" fmla="*/ 122273 h 506643"/>
              <a:gd name="connsiteX33" fmla="*/ 304271 w 608704"/>
              <a:gd name="connsiteY33" fmla="*/ 110373 h 506643"/>
              <a:gd name="connsiteX34" fmla="*/ 232509 w 608704"/>
              <a:gd name="connsiteY34" fmla="*/ 159534 h 506643"/>
              <a:gd name="connsiteX35" fmla="*/ 128893 w 608704"/>
              <a:gd name="connsiteY35" fmla="*/ 253313 h 506643"/>
              <a:gd name="connsiteX36" fmla="*/ 232509 w 608704"/>
              <a:gd name="connsiteY36" fmla="*/ 347167 h 506643"/>
              <a:gd name="connsiteX37" fmla="*/ 304346 w 608704"/>
              <a:gd name="connsiteY37" fmla="*/ 396403 h 506643"/>
              <a:gd name="connsiteX38" fmla="*/ 376109 w 608704"/>
              <a:gd name="connsiteY38" fmla="*/ 347167 h 506643"/>
              <a:gd name="connsiteX39" fmla="*/ 479725 w 608704"/>
              <a:gd name="connsiteY39" fmla="*/ 253313 h 506643"/>
              <a:gd name="connsiteX40" fmla="*/ 376109 w 608704"/>
              <a:gd name="connsiteY40" fmla="*/ 159534 h 506643"/>
              <a:gd name="connsiteX41" fmla="*/ 304271 w 608704"/>
              <a:gd name="connsiteY41" fmla="*/ 110373 h 506643"/>
              <a:gd name="connsiteX42" fmla="*/ 182052 w 608704"/>
              <a:gd name="connsiteY42" fmla="*/ 14802 h 506643"/>
              <a:gd name="connsiteX43" fmla="*/ 194650 w 608704"/>
              <a:gd name="connsiteY43" fmla="*/ 20010 h 506643"/>
              <a:gd name="connsiteX44" fmla="*/ 199943 w 608704"/>
              <a:gd name="connsiteY44" fmla="*/ 32584 h 506643"/>
              <a:gd name="connsiteX45" fmla="*/ 194650 w 608704"/>
              <a:gd name="connsiteY45" fmla="*/ 45159 h 506643"/>
              <a:gd name="connsiteX46" fmla="*/ 182052 w 608704"/>
              <a:gd name="connsiteY46" fmla="*/ 50367 h 506643"/>
              <a:gd name="connsiteX47" fmla="*/ 169455 w 608704"/>
              <a:gd name="connsiteY47" fmla="*/ 45159 h 506643"/>
              <a:gd name="connsiteX48" fmla="*/ 164237 w 608704"/>
              <a:gd name="connsiteY48" fmla="*/ 32584 h 506643"/>
              <a:gd name="connsiteX49" fmla="*/ 169455 w 608704"/>
              <a:gd name="connsiteY49" fmla="*/ 20010 h 506643"/>
              <a:gd name="connsiteX50" fmla="*/ 182052 w 608704"/>
              <a:gd name="connsiteY50" fmla="*/ 14802 h 506643"/>
              <a:gd name="connsiteX51" fmla="*/ 85712 w 608704"/>
              <a:gd name="connsiteY51" fmla="*/ 451 h 506643"/>
              <a:gd name="connsiteX52" fmla="*/ 129863 w 608704"/>
              <a:gd name="connsiteY52" fmla="*/ 2367 h 506643"/>
              <a:gd name="connsiteX53" fmla="*/ 145006 w 608704"/>
              <a:gd name="connsiteY53" fmla="*/ 22553 h 506643"/>
              <a:gd name="connsiteX54" fmla="*/ 124790 w 608704"/>
              <a:gd name="connsiteY54" fmla="*/ 37674 h 506643"/>
              <a:gd name="connsiteX55" fmla="*/ 44225 w 608704"/>
              <a:gd name="connsiteY55" fmla="*/ 54955 h 506643"/>
              <a:gd name="connsiteX56" fmla="*/ 67201 w 608704"/>
              <a:gd name="connsiteY56" fmla="*/ 172570 h 506643"/>
              <a:gd name="connsiteX57" fmla="*/ 105469 w 608704"/>
              <a:gd name="connsiteY57" fmla="*/ 226200 h 506643"/>
              <a:gd name="connsiteX58" fmla="*/ 210875 w 608704"/>
              <a:gd name="connsiteY58" fmla="*/ 131155 h 506643"/>
              <a:gd name="connsiteX59" fmla="*/ 269211 w 608704"/>
              <a:gd name="connsiteY59" fmla="*/ 90261 h 506643"/>
              <a:gd name="connsiteX60" fmla="*/ 230271 w 608704"/>
              <a:gd name="connsiteY60" fmla="*/ 70895 h 506643"/>
              <a:gd name="connsiteX61" fmla="*/ 221394 w 608704"/>
              <a:gd name="connsiteY61" fmla="*/ 47282 h 506643"/>
              <a:gd name="connsiteX62" fmla="*/ 244967 w 608704"/>
              <a:gd name="connsiteY62" fmla="*/ 38418 h 506643"/>
              <a:gd name="connsiteX63" fmla="*/ 304271 w 608704"/>
              <a:gd name="connsiteY63" fmla="*/ 68958 h 506643"/>
              <a:gd name="connsiteX64" fmla="*/ 434966 w 608704"/>
              <a:gd name="connsiteY64" fmla="*/ 11901 h 506643"/>
              <a:gd name="connsiteX65" fmla="*/ 592815 w 608704"/>
              <a:gd name="connsiteY65" fmla="*/ 33279 h 506643"/>
              <a:gd name="connsiteX66" fmla="*/ 608704 w 608704"/>
              <a:gd name="connsiteY66" fmla="*/ 84153 h 506643"/>
              <a:gd name="connsiteX67" fmla="*/ 590875 w 608704"/>
              <a:gd name="connsiteY67" fmla="*/ 101956 h 506643"/>
              <a:gd name="connsiteX68" fmla="*/ 572972 w 608704"/>
              <a:gd name="connsiteY68" fmla="*/ 84153 h 506643"/>
              <a:gd name="connsiteX69" fmla="*/ 564393 w 608704"/>
              <a:gd name="connsiteY69" fmla="*/ 54955 h 506643"/>
              <a:gd name="connsiteX70" fmla="*/ 339332 w 608704"/>
              <a:gd name="connsiteY70" fmla="*/ 90261 h 506643"/>
              <a:gd name="connsiteX71" fmla="*/ 397742 w 608704"/>
              <a:gd name="connsiteY71" fmla="*/ 131229 h 506643"/>
              <a:gd name="connsiteX72" fmla="*/ 503148 w 608704"/>
              <a:gd name="connsiteY72" fmla="*/ 226200 h 506643"/>
              <a:gd name="connsiteX73" fmla="*/ 523364 w 608704"/>
              <a:gd name="connsiteY73" fmla="*/ 199832 h 506643"/>
              <a:gd name="connsiteX74" fmla="*/ 535673 w 608704"/>
              <a:gd name="connsiteY74" fmla="*/ 181657 h 506643"/>
              <a:gd name="connsiteX75" fmla="*/ 560365 w 608704"/>
              <a:gd name="connsiteY75" fmla="*/ 176294 h 506643"/>
              <a:gd name="connsiteX76" fmla="*/ 565736 w 608704"/>
              <a:gd name="connsiteY76" fmla="*/ 200949 h 506643"/>
              <a:gd name="connsiteX77" fmla="*/ 552383 w 608704"/>
              <a:gd name="connsiteY77" fmla="*/ 220614 h 506643"/>
              <a:gd name="connsiteX78" fmla="*/ 527019 w 608704"/>
              <a:gd name="connsiteY78" fmla="*/ 253313 h 506643"/>
              <a:gd name="connsiteX79" fmla="*/ 572002 w 608704"/>
              <a:gd name="connsiteY79" fmla="*/ 315733 h 506643"/>
              <a:gd name="connsiteX80" fmla="*/ 592815 w 608704"/>
              <a:gd name="connsiteY80" fmla="*/ 473422 h 506643"/>
              <a:gd name="connsiteX81" fmla="*/ 510160 w 608704"/>
              <a:gd name="connsiteY81" fmla="*/ 506643 h 506643"/>
              <a:gd name="connsiteX82" fmla="*/ 434966 w 608704"/>
              <a:gd name="connsiteY82" fmla="*/ 494800 h 506643"/>
              <a:gd name="connsiteX83" fmla="*/ 304346 w 608704"/>
              <a:gd name="connsiteY83" fmla="*/ 437817 h 506643"/>
              <a:gd name="connsiteX84" fmla="*/ 173651 w 608704"/>
              <a:gd name="connsiteY84" fmla="*/ 494800 h 506643"/>
              <a:gd name="connsiteX85" fmla="*/ 98457 w 608704"/>
              <a:gd name="connsiteY85" fmla="*/ 506643 h 506643"/>
              <a:gd name="connsiteX86" fmla="*/ 15878 w 608704"/>
              <a:gd name="connsiteY86" fmla="*/ 473422 h 506643"/>
              <a:gd name="connsiteX87" fmla="*/ 36691 w 608704"/>
              <a:gd name="connsiteY87" fmla="*/ 315733 h 506643"/>
              <a:gd name="connsiteX88" fmla="*/ 81598 w 608704"/>
              <a:gd name="connsiteY88" fmla="*/ 253313 h 506643"/>
              <a:gd name="connsiteX89" fmla="*/ 36691 w 608704"/>
              <a:gd name="connsiteY89" fmla="*/ 190968 h 506643"/>
              <a:gd name="connsiteX90" fmla="*/ 15878 w 608704"/>
              <a:gd name="connsiteY90" fmla="*/ 33279 h 506643"/>
              <a:gd name="connsiteX91" fmla="*/ 85712 w 608704"/>
              <a:gd name="connsiteY91" fmla="*/ 451 h 506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608704" h="506643">
                <a:moveTo>
                  <a:pt x="503223" y="280501"/>
                </a:moveTo>
                <a:cubicBezTo>
                  <a:pt x="472712" y="313350"/>
                  <a:pt x="437129" y="345528"/>
                  <a:pt x="397742" y="375472"/>
                </a:cubicBezTo>
                <a:cubicBezTo>
                  <a:pt x="378496" y="390220"/>
                  <a:pt x="358951" y="403851"/>
                  <a:pt x="339407" y="416440"/>
                </a:cubicBezTo>
                <a:cubicBezTo>
                  <a:pt x="407514" y="453013"/>
                  <a:pt x="468237" y="470889"/>
                  <a:pt x="510533" y="470889"/>
                </a:cubicBezTo>
                <a:cubicBezTo>
                  <a:pt x="535971" y="470889"/>
                  <a:pt x="554695" y="464484"/>
                  <a:pt x="564393" y="451746"/>
                </a:cubicBezTo>
                <a:cubicBezTo>
                  <a:pt x="581476" y="429475"/>
                  <a:pt x="573121" y="386570"/>
                  <a:pt x="541417" y="334132"/>
                </a:cubicBezTo>
                <a:cubicBezTo>
                  <a:pt x="530749" y="316478"/>
                  <a:pt x="517918" y="298527"/>
                  <a:pt x="503223" y="280501"/>
                </a:cubicBezTo>
                <a:close/>
                <a:moveTo>
                  <a:pt x="105469" y="280427"/>
                </a:moveTo>
                <a:cubicBezTo>
                  <a:pt x="90699" y="298527"/>
                  <a:pt x="77868" y="316478"/>
                  <a:pt x="67201" y="334132"/>
                </a:cubicBezTo>
                <a:cubicBezTo>
                  <a:pt x="35572" y="386570"/>
                  <a:pt x="27142" y="429475"/>
                  <a:pt x="44225" y="451746"/>
                </a:cubicBezTo>
                <a:cubicBezTo>
                  <a:pt x="61308" y="474092"/>
                  <a:pt x="104873" y="477295"/>
                  <a:pt x="163879" y="460536"/>
                </a:cubicBezTo>
                <a:cubicBezTo>
                  <a:pt x="197075" y="451150"/>
                  <a:pt x="232807" y="436104"/>
                  <a:pt x="269285" y="416514"/>
                </a:cubicBezTo>
                <a:cubicBezTo>
                  <a:pt x="249666" y="403926"/>
                  <a:pt x="230122" y="390220"/>
                  <a:pt x="210875" y="375472"/>
                </a:cubicBezTo>
                <a:cubicBezTo>
                  <a:pt x="171563" y="345528"/>
                  <a:pt x="135905" y="313275"/>
                  <a:pt x="105469" y="280427"/>
                </a:cubicBezTo>
                <a:close/>
                <a:moveTo>
                  <a:pt x="304308" y="209109"/>
                </a:moveTo>
                <a:cubicBezTo>
                  <a:pt x="279846" y="209109"/>
                  <a:pt x="260007" y="228921"/>
                  <a:pt x="260007" y="253276"/>
                </a:cubicBezTo>
                <a:cubicBezTo>
                  <a:pt x="260007" y="277705"/>
                  <a:pt x="279846" y="297517"/>
                  <a:pt x="304308" y="297517"/>
                </a:cubicBezTo>
                <a:cubicBezTo>
                  <a:pt x="328696" y="297517"/>
                  <a:pt x="348535" y="277705"/>
                  <a:pt x="348535" y="253276"/>
                </a:cubicBezTo>
                <a:cubicBezTo>
                  <a:pt x="348535" y="228921"/>
                  <a:pt x="328696" y="209109"/>
                  <a:pt x="304308" y="209109"/>
                </a:cubicBezTo>
                <a:close/>
                <a:moveTo>
                  <a:pt x="304308" y="173433"/>
                </a:moveTo>
                <a:cubicBezTo>
                  <a:pt x="348385" y="173433"/>
                  <a:pt x="384259" y="209258"/>
                  <a:pt x="384259" y="253276"/>
                </a:cubicBezTo>
                <a:cubicBezTo>
                  <a:pt x="384259" y="297368"/>
                  <a:pt x="348385" y="333193"/>
                  <a:pt x="304308" y="333193"/>
                </a:cubicBezTo>
                <a:cubicBezTo>
                  <a:pt x="260156" y="333193"/>
                  <a:pt x="224358" y="297368"/>
                  <a:pt x="224358" y="253276"/>
                </a:cubicBezTo>
                <a:cubicBezTo>
                  <a:pt x="224358" y="209258"/>
                  <a:pt x="260156" y="173433"/>
                  <a:pt x="304308" y="173433"/>
                </a:cubicBezTo>
                <a:close/>
                <a:moveTo>
                  <a:pt x="575318" y="122273"/>
                </a:moveTo>
                <a:cubicBezTo>
                  <a:pt x="580014" y="122273"/>
                  <a:pt x="584561" y="124137"/>
                  <a:pt x="587915" y="127492"/>
                </a:cubicBezTo>
                <a:cubicBezTo>
                  <a:pt x="591195" y="130772"/>
                  <a:pt x="593133" y="135394"/>
                  <a:pt x="593133" y="140091"/>
                </a:cubicBezTo>
                <a:cubicBezTo>
                  <a:pt x="593133" y="144788"/>
                  <a:pt x="591195" y="149410"/>
                  <a:pt x="587915" y="152690"/>
                </a:cubicBezTo>
                <a:cubicBezTo>
                  <a:pt x="584561" y="156045"/>
                  <a:pt x="580014" y="157909"/>
                  <a:pt x="575318" y="157909"/>
                </a:cubicBezTo>
                <a:cubicBezTo>
                  <a:pt x="570621" y="157909"/>
                  <a:pt x="566000" y="156045"/>
                  <a:pt x="562645" y="152690"/>
                </a:cubicBezTo>
                <a:cubicBezTo>
                  <a:pt x="559365" y="149410"/>
                  <a:pt x="557427" y="144788"/>
                  <a:pt x="557427" y="140091"/>
                </a:cubicBezTo>
                <a:cubicBezTo>
                  <a:pt x="557427" y="135394"/>
                  <a:pt x="559365" y="130772"/>
                  <a:pt x="562645" y="127492"/>
                </a:cubicBezTo>
                <a:cubicBezTo>
                  <a:pt x="566000" y="124137"/>
                  <a:pt x="570621" y="122273"/>
                  <a:pt x="575318" y="122273"/>
                </a:cubicBezTo>
                <a:close/>
                <a:moveTo>
                  <a:pt x="304271" y="110373"/>
                </a:moveTo>
                <a:cubicBezTo>
                  <a:pt x="280848" y="124600"/>
                  <a:pt x="256828" y="140987"/>
                  <a:pt x="232509" y="159534"/>
                </a:cubicBezTo>
                <a:cubicBezTo>
                  <a:pt x="193643" y="189180"/>
                  <a:pt x="158508" y="221060"/>
                  <a:pt x="128893" y="253313"/>
                </a:cubicBezTo>
                <a:cubicBezTo>
                  <a:pt x="158508" y="285641"/>
                  <a:pt x="193643" y="317521"/>
                  <a:pt x="232509" y="347167"/>
                </a:cubicBezTo>
                <a:cubicBezTo>
                  <a:pt x="256828" y="365714"/>
                  <a:pt x="280848" y="382101"/>
                  <a:pt x="304346" y="396403"/>
                </a:cubicBezTo>
                <a:cubicBezTo>
                  <a:pt x="328292" y="381729"/>
                  <a:pt x="352461" y="365267"/>
                  <a:pt x="376109" y="347167"/>
                </a:cubicBezTo>
                <a:cubicBezTo>
                  <a:pt x="415049" y="317521"/>
                  <a:pt x="450035" y="285715"/>
                  <a:pt x="479725" y="253313"/>
                </a:cubicBezTo>
                <a:cubicBezTo>
                  <a:pt x="450109" y="221060"/>
                  <a:pt x="415049" y="189180"/>
                  <a:pt x="376109" y="159534"/>
                </a:cubicBezTo>
                <a:cubicBezTo>
                  <a:pt x="352611" y="141583"/>
                  <a:pt x="328441" y="125121"/>
                  <a:pt x="304271" y="110373"/>
                </a:cubicBezTo>
                <a:close/>
                <a:moveTo>
                  <a:pt x="182052" y="14802"/>
                </a:moveTo>
                <a:cubicBezTo>
                  <a:pt x="186749" y="14802"/>
                  <a:pt x="191370" y="16662"/>
                  <a:pt x="194650" y="20010"/>
                </a:cubicBezTo>
                <a:cubicBezTo>
                  <a:pt x="198005" y="23284"/>
                  <a:pt x="199943" y="27897"/>
                  <a:pt x="199943" y="32584"/>
                </a:cubicBezTo>
                <a:cubicBezTo>
                  <a:pt x="199943" y="37272"/>
                  <a:pt x="198005" y="41885"/>
                  <a:pt x="194650" y="45159"/>
                </a:cubicBezTo>
                <a:cubicBezTo>
                  <a:pt x="191370" y="48507"/>
                  <a:pt x="186749" y="50367"/>
                  <a:pt x="182052" y="50367"/>
                </a:cubicBezTo>
                <a:cubicBezTo>
                  <a:pt x="177356" y="50367"/>
                  <a:pt x="172809" y="48507"/>
                  <a:pt x="169455" y="45159"/>
                </a:cubicBezTo>
                <a:cubicBezTo>
                  <a:pt x="166175" y="41885"/>
                  <a:pt x="164237" y="37272"/>
                  <a:pt x="164237" y="32584"/>
                </a:cubicBezTo>
                <a:cubicBezTo>
                  <a:pt x="164237" y="27897"/>
                  <a:pt x="166175" y="23284"/>
                  <a:pt x="169455" y="20010"/>
                </a:cubicBezTo>
                <a:cubicBezTo>
                  <a:pt x="172809" y="16662"/>
                  <a:pt x="177356" y="14802"/>
                  <a:pt x="182052" y="14802"/>
                </a:cubicBezTo>
                <a:close/>
                <a:moveTo>
                  <a:pt x="85712" y="451"/>
                </a:moveTo>
                <a:cubicBezTo>
                  <a:pt x="98401" y="-487"/>
                  <a:pt x="113022" y="-17"/>
                  <a:pt x="129863" y="2367"/>
                </a:cubicBezTo>
                <a:cubicBezTo>
                  <a:pt x="139560" y="3782"/>
                  <a:pt x="146349" y="12795"/>
                  <a:pt x="145006" y="22553"/>
                </a:cubicBezTo>
                <a:cubicBezTo>
                  <a:pt x="143589" y="32311"/>
                  <a:pt x="134562" y="39089"/>
                  <a:pt x="124790" y="37674"/>
                </a:cubicBezTo>
                <a:cubicBezTo>
                  <a:pt x="85626" y="32087"/>
                  <a:pt x="56981" y="38195"/>
                  <a:pt x="44225" y="54955"/>
                </a:cubicBezTo>
                <a:cubicBezTo>
                  <a:pt x="27142" y="77226"/>
                  <a:pt x="35572" y="120131"/>
                  <a:pt x="67201" y="172570"/>
                </a:cubicBezTo>
                <a:cubicBezTo>
                  <a:pt x="77868" y="190223"/>
                  <a:pt x="90699" y="208174"/>
                  <a:pt x="105469" y="226200"/>
                </a:cubicBezTo>
                <a:cubicBezTo>
                  <a:pt x="135905" y="193426"/>
                  <a:pt x="171563" y="161173"/>
                  <a:pt x="210875" y="131155"/>
                </a:cubicBezTo>
                <a:cubicBezTo>
                  <a:pt x="230122" y="116555"/>
                  <a:pt x="249592" y="102850"/>
                  <a:pt x="269211" y="90261"/>
                </a:cubicBezTo>
                <a:cubicBezTo>
                  <a:pt x="256082" y="83185"/>
                  <a:pt x="243102" y="76705"/>
                  <a:pt x="230271" y="70895"/>
                </a:cubicBezTo>
                <a:cubicBezTo>
                  <a:pt x="221245" y="66798"/>
                  <a:pt x="217291" y="56295"/>
                  <a:pt x="221394" y="47282"/>
                </a:cubicBezTo>
                <a:cubicBezTo>
                  <a:pt x="225422" y="38344"/>
                  <a:pt x="236015" y="34396"/>
                  <a:pt x="244967" y="38418"/>
                </a:cubicBezTo>
                <a:cubicBezTo>
                  <a:pt x="264511" y="47282"/>
                  <a:pt x="284354" y="57487"/>
                  <a:pt x="304271" y="68958"/>
                </a:cubicBezTo>
                <a:cubicBezTo>
                  <a:pt x="349328" y="43111"/>
                  <a:pt x="393938" y="23521"/>
                  <a:pt x="434966" y="11901"/>
                </a:cubicBezTo>
                <a:cubicBezTo>
                  <a:pt x="509937" y="-9402"/>
                  <a:pt x="565960" y="-1804"/>
                  <a:pt x="592815" y="33279"/>
                </a:cubicBezTo>
                <a:cubicBezTo>
                  <a:pt x="603333" y="47059"/>
                  <a:pt x="608704" y="64191"/>
                  <a:pt x="608704" y="84153"/>
                </a:cubicBezTo>
                <a:cubicBezTo>
                  <a:pt x="608704" y="93986"/>
                  <a:pt x="600722" y="101956"/>
                  <a:pt x="590875" y="101956"/>
                </a:cubicBezTo>
                <a:cubicBezTo>
                  <a:pt x="581028" y="101956"/>
                  <a:pt x="573046" y="93986"/>
                  <a:pt x="572972" y="84153"/>
                </a:cubicBezTo>
                <a:cubicBezTo>
                  <a:pt x="572972" y="72235"/>
                  <a:pt x="570137" y="62403"/>
                  <a:pt x="564393" y="54955"/>
                </a:cubicBezTo>
                <a:cubicBezTo>
                  <a:pt x="538582" y="21137"/>
                  <a:pt x="448543" y="31640"/>
                  <a:pt x="339332" y="90261"/>
                </a:cubicBezTo>
                <a:cubicBezTo>
                  <a:pt x="359101" y="102924"/>
                  <a:pt x="378645" y="116630"/>
                  <a:pt x="397742" y="131229"/>
                </a:cubicBezTo>
                <a:cubicBezTo>
                  <a:pt x="437055" y="161173"/>
                  <a:pt x="472712" y="193426"/>
                  <a:pt x="503148" y="226200"/>
                </a:cubicBezTo>
                <a:cubicBezTo>
                  <a:pt x="510310" y="217411"/>
                  <a:pt x="517098" y="208621"/>
                  <a:pt x="523364" y="199832"/>
                </a:cubicBezTo>
                <a:cubicBezTo>
                  <a:pt x="527691" y="193724"/>
                  <a:pt x="531868" y="187616"/>
                  <a:pt x="535673" y="181657"/>
                </a:cubicBezTo>
                <a:cubicBezTo>
                  <a:pt x="541044" y="173389"/>
                  <a:pt x="552084" y="171005"/>
                  <a:pt x="560365" y="176294"/>
                </a:cubicBezTo>
                <a:cubicBezTo>
                  <a:pt x="568645" y="181657"/>
                  <a:pt x="571107" y="192681"/>
                  <a:pt x="565736" y="200949"/>
                </a:cubicBezTo>
                <a:cubicBezTo>
                  <a:pt x="561633" y="207429"/>
                  <a:pt x="557082" y="213984"/>
                  <a:pt x="552383" y="220614"/>
                </a:cubicBezTo>
                <a:cubicBezTo>
                  <a:pt x="544550" y="231489"/>
                  <a:pt x="536120" y="242438"/>
                  <a:pt x="527019" y="253313"/>
                </a:cubicBezTo>
                <a:cubicBezTo>
                  <a:pt x="544475" y="274244"/>
                  <a:pt x="559544" y="295175"/>
                  <a:pt x="572002" y="315733"/>
                </a:cubicBezTo>
                <a:cubicBezTo>
                  <a:pt x="612210" y="382325"/>
                  <a:pt x="619595" y="438339"/>
                  <a:pt x="592815" y="473422"/>
                </a:cubicBezTo>
                <a:cubicBezTo>
                  <a:pt x="575956" y="495396"/>
                  <a:pt x="547534" y="506643"/>
                  <a:pt x="510160" y="506643"/>
                </a:cubicBezTo>
                <a:cubicBezTo>
                  <a:pt x="488080" y="506643"/>
                  <a:pt x="462791" y="502695"/>
                  <a:pt x="434966" y="494800"/>
                </a:cubicBezTo>
                <a:cubicBezTo>
                  <a:pt x="393938" y="483180"/>
                  <a:pt x="349328" y="463590"/>
                  <a:pt x="304346" y="437817"/>
                </a:cubicBezTo>
                <a:cubicBezTo>
                  <a:pt x="259289" y="463590"/>
                  <a:pt x="214680" y="483180"/>
                  <a:pt x="173651" y="494800"/>
                </a:cubicBezTo>
                <a:cubicBezTo>
                  <a:pt x="145827" y="502695"/>
                  <a:pt x="120538" y="506643"/>
                  <a:pt x="98457" y="506643"/>
                </a:cubicBezTo>
                <a:cubicBezTo>
                  <a:pt x="61084" y="506643"/>
                  <a:pt x="32737" y="495470"/>
                  <a:pt x="15878" y="473422"/>
                </a:cubicBezTo>
                <a:cubicBezTo>
                  <a:pt x="-10977" y="438339"/>
                  <a:pt x="-3592" y="382325"/>
                  <a:pt x="36691" y="315733"/>
                </a:cubicBezTo>
                <a:cubicBezTo>
                  <a:pt x="49074" y="295175"/>
                  <a:pt x="64217" y="274244"/>
                  <a:pt x="81598" y="253313"/>
                </a:cubicBezTo>
                <a:cubicBezTo>
                  <a:pt x="64217" y="232457"/>
                  <a:pt x="49074" y="211526"/>
                  <a:pt x="36691" y="190968"/>
                </a:cubicBezTo>
                <a:cubicBezTo>
                  <a:pt x="-3592" y="124377"/>
                  <a:pt x="-10977" y="68362"/>
                  <a:pt x="15878" y="33279"/>
                </a:cubicBezTo>
                <a:cubicBezTo>
                  <a:pt x="26956" y="18754"/>
                  <a:pt x="47642" y="3265"/>
                  <a:pt x="85712" y="451"/>
                </a:cubicBezTo>
                <a:close/>
              </a:path>
            </a:pathLst>
          </a:custGeom>
          <a:gradFill>
            <a:gsLst>
              <a:gs pos="0">
                <a:srgbClr val="0079BD"/>
              </a:gs>
              <a:gs pos="100000">
                <a:srgbClr val="00B0F0"/>
              </a:gs>
            </a:gsLst>
            <a:lin ang="5400000" scaled="0"/>
          </a:gra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/>
          </a:p>
        </p:txBody>
      </p:sp>
      <p:sp>
        <p:nvSpPr>
          <p:cNvPr id="64" name="scientific-test-tubes-with-liquids_40384"/>
          <p:cNvSpPr>
            <a:spLocks noChangeAspect="1"/>
          </p:cNvSpPr>
          <p:nvPr/>
        </p:nvSpPr>
        <p:spPr bwMode="auto">
          <a:xfrm>
            <a:off x="8569036" y="4852269"/>
            <a:ext cx="273634" cy="240986"/>
          </a:xfrm>
          <a:custGeom>
            <a:avLst/>
            <a:gdLst>
              <a:gd name="connsiteX0" fmla="*/ 163288 w 609685"/>
              <a:gd name="connsiteY0" fmla="*/ 280647 h 536941"/>
              <a:gd name="connsiteX1" fmla="*/ 211575 w 609685"/>
              <a:gd name="connsiteY1" fmla="*/ 280647 h 536941"/>
              <a:gd name="connsiteX2" fmla="*/ 211575 w 609685"/>
              <a:gd name="connsiteY2" fmla="*/ 402987 h 536941"/>
              <a:gd name="connsiteX3" fmla="*/ 189164 w 609685"/>
              <a:gd name="connsiteY3" fmla="*/ 425941 h 536941"/>
              <a:gd name="connsiteX4" fmla="*/ 163288 w 609685"/>
              <a:gd name="connsiteY4" fmla="*/ 402987 h 536941"/>
              <a:gd name="connsiteX5" fmla="*/ 398483 w 609685"/>
              <a:gd name="connsiteY5" fmla="*/ 273238 h 536941"/>
              <a:gd name="connsiteX6" fmla="*/ 451780 w 609685"/>
              <a:gd name="connsiteY6" fmla="*/ 273238 h 536941"/>
              <a:gd name="connsiteX7" fmla="*/ 451780 w 609685"/>
              <a:gd name="connsiteY7" fmla="*/ 408062 h 536941"/>
              <a:gd name="connsiteX8" fmla="*/ 427026 w 609685"/>
              <a:gd name="connsiteY8" fmla="*/ 433351 h 536941"/>
              <a:gd name="connsiteX9" fmla="*/ 398483 w 609685"/>
              <a:gd name="connsiteY9" fmla="*/ 408062 h 536941"/>
              <a:gd name="connsiteX10" fmla="*/ 72349 w 609685"/>
              <a:gd name="connsiteY10" fmla="*/ 248972 h 536941"/>
              <a:gd name="connsiteX11" fmla="*/ 72349 w 609685"/>
              <a:gd name="connsiteY11" fmla="*/ 494825 h 536941"/>
              <a:gd name="connsiteX12" fmla="*/ 543547 w 609685"/>
              <a:gd name="connsiteY12" fmla="*/ 493617 h 536941"/>
              <a:gd name="connsiteX13" fmla="*/ 543547 w 609685"/>
              <a:gd name="connsiteY13" fmla="*/ 248972 h 536941"/>
              <a:gd name="connsiteX14" fmla="*/ 489990 w 609685"/>
              <a:gd name="connsiteY14" fmla="*/ 248972 h 536941"/>
              <a:gd name="connsiteX15" fmla="*/ 489990 w 609685"/>
              <a:gd name="connsiteY15" fmla="*/ 406727 h 536941"/>
              <a:gd name="connsiteX16" fmla="*/ 473375 w 609685"/>
              <a:gd name="connsiteY16" fmla="*/ 452225 h 536941"/>
              <a:gd name="connsiteX17" fmla="*/ 429417 w 609685"/>
              <a:gd name="connsiteY17" fmla="*/ 468170 h 536941"/>
              <a:gd name="connsiteX18" fmla="*/ 361342 w 609685"/>
              <a:gd name="connsiteY18" fmla="*/ 406727 h 536941"/>
              <a:gd name="connsiteX19" fmla="*/ 361342 w 609685"/>
              <a:gd name="connsiteY19" fmla="*/ 249294 h 536941"/>
              <a:gd name="connsiteX20" fmla="*/ 249552 w 609685"/>
              <a:gd name="connsiteY20" fmla="*/ 249294 h 536941"/>
              <a:gd name="connsiteX21" fmla="*/ 249552 w 609685"/>
              <a:gd name="connsiteY21" fmla="*/ 406727 h 536941"/>
              <a:gd name="connsiteX22" fmla="*/ 232937 w 609685"/>
              <a:gd name="connsiteY22" fmla="*/ 452225 h 536941"/>
              <a:gd name="connsiteX23" fmla="*/ 188979 w 609685"/>
              <a:gd name="connsiteY23" fmla="*/ 468170 h 536941"/>
              <a:gd name="connsiteX24" fmla="*/ 120904 w 609685"/>
              <a:gd name="connsiteY24" fmla="*/ 406727 h 536941"/>
              <a:gd name="connsiteX25" fmla="*/ 120904 w 609685"/>
              <a:gd name="connsiteY25" fmla="*/ 248972 h 536941"/>
              <a:gd name="connsiteX26" fmla="*/ 142843 w 609685"/>
              <a:gd name="connsiteY26" fmla="*/ 168685 h 536941"/>
              <a:gd name="connsiteX27" fmla="*/ 142843 w 609685"/>
              <a:gd name="connsiteY27" fmla="*/ 406727 h 536941"/>
              <a:gd name="connsiteX28" fmla="*/ 188979 w 609685"/>
              <a:gd name="connsiteY28" fmla="*/ 446266 h 536941"/>
              <a:gd name="connsiteX29" fmla="*/ 217451 w 609685"/>
              <a:gd name="connsiteY29" fmla="*/ 436764 h 536941"/>
              <a:gd name="connsiteX30" fmla="*/ 227613 w 609685"/>
              <a:gd name="connsiteY30" fmla="*/ 407049 h 536941"/>
              <a:gd name="connsiteX31" fmla="*/ 227613 w 609685"/>
              <a:gd name="connsiteY31" fmla="*/ 168685 h 536941"/>
              <a:gd name="connsiteX32" fmla="*/ 383281 w 609685"/>
              <a:gd name="connsiteY32" fmla="*/ 168283 h 536941"/>
              <a:gd name="connsiteX33" fmla="*/ 383281 w 609685"/>
              <a:gd name="connsiteY33" fmla="*/ 406727 h 536941"/>
              <a:gd name="connsiteX34" fmla="*/ 429417 w 609685"/>
              <a:gd name="connsiteY34" fmla="*/ 446347 h 536941"/>
              <a:gd name="connsiteX35" fmla="*/ 457808 w 609685"/>
              <a:gd name="connsiteY35" fmla="*/ 436764 h 536941"/>
              <a:gd name="connsiteX36" fmla="*/ 468052 w 609685"/>
              <a:gd name="connsiteY36" fmla="*/ 407049 h 536941"/>
              <a:gd name="connsiteX37" fmla="*/ 468052 w 609685"/>
              <a:gd name="connsiteY37" fmla="*/ 168283 h 536941"/>
              <a:gd name="connsiteX38" fmla="*/ 97353 w 609685"/>
              <a:gd name="connsiteY38" fmla="*/ 123428 h 536941"/>
              <a:gd name="connsiteX39" fmla="*/ 273023 w 609685"/>
              <a:gd name="connsiteY39" fmla="*/ 123428 h 536941"/>
              <a:gd name="connsiteX40" fmla="*/ 273023 w 609685"/>
              <a:gd name="connsiteY40" fmla="*/ 168685 h 536941"/>
              <a:gd name="connsiteX41" fmla="*/ 249552 w 609685"/>
              <a:gd name="connsiteY41" fmla="*/ 168685 h 536941"/>
              <a:gd name="connsiteX42" fmla="*/ 248987 w 609685"/>
              <a:gd name="connsiteY42" fmla="*/ 217405 h 536941"/>
              <a:gd name="connsiteX43" fmla="*/ 360778 w 609685"/>
              <a:gd name="connsiteY43" fmla="*/ 217405 h 536941"/>
              <a:gd name="connsiteX44" fmla="*/ 361342 w 609685"/>
              <a:gd name="connsiteY44" fmla="*/ 166833 h 536941"/>
              <a:gd name="connsiteX45" fmla="*/ 337145 w 609685"/>
              <a:gd name="connsiteY45" fmla="*/ 166833 h 536941"/>
              <a:gd name="connsiteX46" fmla="*/ 337145 w 609685"/>
              <a:gd name="connsiteY46" fmla="*/ 125280 h 536941"/>
              <a:gd name="connsiteX47" fmla="*/ 514107 w 609685"/>
              <a:gd name="connsiteY47" fmla="*/ 125280 h 536941"/>
              <a:gd name="connsiteX48" fmla="*/ 514107 w 609685"/>
              <a:gd name="connsiteY48" fmla="*/ 166833 h 536941"/>
              <a:gd name="connsiteX49" fmla="*/ 489910 w 609685"/>
              <a:gd name="connsiteY49" fmla="*/ 166833 h 536941"/>
              <a:gd name="connsiteX50" fmla="*/ 489910 w 609685"/>
              <a:gd name="connsiteY50" fmla="*/ 218210 h 536941"/>
              <a:gd name="connsiteX51" fmla="*/ 609685 w 609685"/>
              <a:gd name="connsiteY51" fmla="*/ 218210 h 536941"/>
              <a:gd name="connsiteX52" fmla="*/ 609685 w 609685"/>
              <a:gd name="connsiteY52" fmla="*/ 248972 h 536941"/>
              <a:gd name="connsiteX53" fmla="*/ 585488 w 609685"/>
              <a:gd name="connsiteY53" fmla="*/ 248972 h 536941"/>
              <a:gd name="connsiteX54" fmla="*/ 585488 w 609685"/>
              <a:gd name="connsiteY54" fmla="*/ 493536 h 536941"/>
              <a:gd name="connsiteX55" fmla="*/ 609685 w 609685"/>
              <a:gd name="connsiteY55" fmla="*/ 493536 h 536941"/>
              <a:gd name="connsiteX56" fmla="*/ 609685 w 609685"/>
              <a:gd name="connsiteY56" fmla="*/ 535411 h 536941"/>
              <a:gd name="connsiteX57" fmla="*/ 0 w 609685"/>
              <a:gd name="connsiteY57" fmla="*/ 536941 h 536941"/>
              <a:gd name="connsiteX58" fmla="*/ 0 w 609685"/>
              <a:gd name="connsiteY58" fmla="*/ 494986 h 536941"/>
              <a:gd name="connsiteX59" fmla="*/ 30407 w 609685"/>
              <a:gd name="connsiteY59" fmla="*/ 494905 h 536941"/>
              <a:gd name="connsiteX60" fmla="*/ 30407 w 609685"/>
              <a:gd name="connsiteY60" fmla="*/ 248972 h 536941"/>
              <a:gd name="connsiteX61" fmla="*/ 0 w 609685"/>
              <a:gd name="connsiteY61" fmla="*/ 248972 h 536941"/>
              <a:gd name="connsiteX62" fmla="*/ 0 w 609685"/>
              <a:gd name="connsiteY62" fmla="*/ 218210 h 536941"/>
              <a:gd name="connsiteX63" fmla="*/ 120904 w 609685"/>
              <a:gd name="connsiteY63" fmla="*/ 218210 h 536941"/>
              <a:gd name="connsiteX64" fmla="*/ 120904 w 609685"/>
              <a:gd name="connsiteY64" fmla="*/ 168685 h 536941"/>
              <a:gd name="connsiteX65" fmla="*/ 97353 w 609685"/>
              <a:gd name="connsiteY65" fmla="*/ 168685 h 536941"/>
              <a:gd name="connsiteX66" fmla="*/ 238435 w 609685"/>
              <a:gd name="connsiteY66" fmla="*/ 76032 h 536941"/>
              <a:gd name="connsiteX67" fmla="*/ 232142 w 609685"/>
              <a:gd name="connsiteY67" fmla="*/ 82318 h 536941"/>
              <a:gd name="connsiteX68" fmla="*/ 238435 w 609685"/>
              <a:gd name="connsiteY68" fmla="*/ 88685 h 536941"/>
              <a:gd name="connsiteX69" fmla="*/ 244809 w 609685"/>
              <a:gd name="connsiteY69" fmla="*/ 82318 h 536941"/>
              <a:gd name="connsiteX70" fmla="*/ 238435 w 609685"/>
              <a:gd name="connsiteY70" fmla="*/ 76032 h 536941"/>
              <a:gd name="connsiteX71" fmla="*/ 382878 w 609685"/>
              <a:gd name="connsiteY71" fmla="*/ 73797 h 536941"/>
              <a:gd name="connsiteX72" fmla="*/ 376101 w 609685"/>
              <a:gd name="connsiteY72" fmla="*/ 79596 h 536941"/>
              <a:gd name="connsiteX73" fmla="*/ 377553 w 609685"/>
              <a:gd name="connsiteY73" fmla="*/ 84187 h 536941"/>
              <a:gd name="connsiteX74" fmla="*/ 381910 w 609685"/>
              <a:gd name="connsiteY74" fmla="*/ 86362 h 536941"/>
              <a:gd name="connsiteX75" fmla="*/ 382394 w 609685"/>
              <a:gd name="connsiteY75" fmla="*/ 86443 h 536941"/>
              <a:gd name="connsiteX76" fmla="*/ 388686 w 609685"/>
              <a:gd name="connsiteY76" fmla="*/ 80643 h 536941"/>
              <a:gd name="connsiteX77" fmla="*/ 387234 w 609685"/>
              <a:gd name="connsiteY77" fmla="*/ 75971 h 536941"/>
              <a:gd name="connsiteX78" fmla="*/ 382878 w 609685"/>
              <a:gd name="connsiteY78" fmla="*/ 73797 h 536941"/>
              <a:gd name="connsiteX79" fmla="*/ 466690 w 609685"/>
              <a:gd name="connsiteY79" fmla="*/ 57441 h 536941"/>
              <a:gd name="connsiteX80" fmla="*/ 453454 w 609685"/>
              <a:gd name="connsiteY80" fmla="*/ 66134 h 536941"/>
              <a:gd name="connsiteX81" fmla="*/ 453292 w 609685"/>
              <a:gd name="connsiteY81" fmla="*/ 77162 h 536941"/>
              <a:gd name="connsiteX82" fmla="*/ 460959 w 609685"/>
              <a:gd name="connsiteY82" fmla="*/ 85051 h 536941"/>
              <a:gd name="connsiteX83" fmla="*/ 479925 w 609685"/>
              <a:gd name="connsiteY83" fmla="*/ 77565 h 536941"/>
              <a:gd name="connsiteX84" fmla="*/ 480087 w 609685"/>
              <a:gd name="connsiteY84" fmla="*/ 66537 h 536941"/>
              <a:gd name="connsiteX85" fmla="*/ 472339 w 609685"/>
              <a:gd name="connsiteY85" fmla="*/ 58648 h 536941"/>
              <a:gd name="connsiteX86" fmla="*/ 466690 w 609685"/>
              <a:gd name="connsiteY86" fmla="*/ 57441 h 536941"/>
              <a:gd name="connsiteX87" fmla="*/ 155218 w 609685"/>
              <a:gd name="connsiteY87" fmla="*/ 53018 h 536941"/>
              <a:gd name="connsiteX88" fmla="*/ 150540 w 609685"/>
              <a:gd name="connsiteY88" fmla="*/ 53744 h 536941"/>
              <a:gd name="connsiteX89" fmla="*/ 142233 w 609685"/>
              <a:gd name="connsiteY89" fmla="*/ 60994 h 536941"/>
              <a:gd name="connsiteX90" fmla="*/ 141507 w 609685"/>
              <a:gd name="connsiteY90" fmla="*/ 72032 h 536941"/>
              <a:gd name="connsiteX91" fmla="*/ 159816 w 609685"/>
              <a:gd name="connsiteY91" fmla="*/ 81055 h 536941"/>
              <a:gd name="connsiteX92" fmla="*/ 168123 w 609685"/>
              <a:gd name="connsiteY92" fmla="*/ 73804 h 536941"/>
              <a:gd name="connsiteX93" fmla="*/ 168849 w 609685"/>
              <a:gd name="connsiteY93" fmla="*/ 62767 h 536941"/>
              <a:gd name="connsiteX94" fmla="*/ 155218 w 609685"/>
              <a:gd name="connsiteY94" fmla="*/ 53018 h 536941"/>
              <a:gd name="connsiteX95" fmla="*/ 238435 w 609685"/>
              <a:gd name="connsiteY95" fmla="*/ 50322 h 536941"/>
              <a:gd name="connsiteX96" fmla="*/ 270548 w 609685"/>
              <a:gd name="connsiteY96" fmla="*/ 82399 h 536941"/>
              <a:gd name="connsiteX97" fmla="*/ 238435 w 609685"/>
              <a:gd name="connsiteY97" fmla="*/ 114395 h 536941"/>
              <a:gd name="connsiteX98" fmla="*/ 206404 w 609685"/>
              <a:gd name="connsiteY98" fmla="*/ 82399 h 536941"/>
              <a:gd name="connsiteX99" fmla="*/ 238435 w 609685"/>
              <a:gd name="connsiteY99" fmla="*/ 50322 h 536941"/>
              <a:gd name="connsiteX100" fmla="*/ 384975 w 609685"/>
              <a:gd name="connsiteY100" fmla="*/ 48183 h 536941"/>
              <a:gd name="connsiteX101" fmla="*/ 406838 w 609685"/>
              <a:gd name="connsiteY101" fmla="*/ 59379 h 536941"/>
              <a:gd name="connsiteX102" fmla="*/ 414340 w 609685"/>
              <a:gd name="connsiteY102" fmla="*/ 82657 h 536941"/>
              <a:gd name="connsiteX103" fmla="*/ 382394 w 609685"/>
              <a:gd name="connsiteY103" fmla="*/ 112137 h 536941"/>
              <a:gd name="connsiteX104" fmla="*/ 379812 w 609685"/>
              <a:gd name="connsiteY104" fmla="*/ 111976 h 536941"/>
              <a:gd name="connsiteX105" fmla="*/ 357950 w 609685"/>
              <a:gd name="connsiteY105" fmla="*/ 100861 h 536941"/>
              <a:gd name="connsiteX106" fmla="*/ 350448 w 609685"/>
              <a:gd name="connsiteY106" fmla="*/ 77502 h 536941"/>
              <a:gd name="connsiteX107" fmla="*/ 384975 w 609685"/>
              <a:gd name="connsiteY107" fmla="*/ 48183 h 536941"/>
              <a:gd name="connsiteX108" fmla="*/ 466690 w 609685"/>
              <a:gd name="connsiteY108" fmla="*/ 31763 h 536941"/>
              <a:gd name="connsiteX109" fmla="*/ 482508 w 609685"/>
              <a:gd name="connsiteY109" fmla="*/ 35064 h 536941"/>
              <a:gd name="connsiteX110" fmla="*/ 503976 w 609685"/>
              <a:gd name="connsiteY110" fmla="*/ 57039 h 536941"/>
              <a:gd name="connsiteX111" fmla="*/ 503491 w 609685"/>
              <a:gd name="connsiteY111" fmla="*/ 87626 h 536941"/>
              <a:gd name="connsiteX112" fmla="*/ 466609 w 609685"/>
              <a:gd name="connsiteY112" fmla="*/ 111855 h 536941"/>
              <a:gd name="connsiteX113" fmla="*/ 450791 w 609685"/>
              <a:gd name="connsiteY113" fmla="*/ 108635 h 536941"/>
              <a:gd name="connsiteX114" fmla="*/ 429404 w 609685"/>
              <a:gd name="connsiteY114" fmla="*/ 86660 h 536941"/>
              <a:gd name="connsiteX115" fmla="*/ 429807 w 609685"/>
              <a:gd name="connsiteY115" fmla="*/ 55992 h 536941"/>
              <a:gd name="connsiteX116" fmla="*/ 466690 w 609685"/>
              <a:gd name="connsiteY116" fmla="*/ 31763 h 536941"/>
              <a:gd name="connsiteX117" fmla="*/ 155218 w 609685"/>
              <a:gd name="connsiteY117" fmla="*/ 27318 h 536941"/>
              <a:gd name="connsiteX118" fmla="*/ 193207 w 609685"/>
              <a:gd name="connsiteY118" fmla="*/ 54549 h 536941"/>
              <a:gd name="connsiteX119" fmla="*/ 191110 w 609685"/>
              <a:gd name="connsiteY119" fmla="*/ 85164 h 536941"/>
              <a:gd name="connsiteX120" fmla="*/ 167962 w 609685"/>
              <a:gd name="connsiteY120" fmla="*/ 105386 h 536941"/>
              <a:gd name="connsiteX121" fmla="*/ 155138 w 609685"/>
              <a:gd name="connsiteY121" fmla="*/ 107480 h 536941"/>
              <a:gd name="connsiteX122" fmla="*/ 117149 w 609685"/>
              <a:gd name="connsiteY122" fmla="*/ 80249 h 536941"/>
              <a:gd name="connsiteX123" fmla="*/ 119165 w 609685"/>
              <a:gd name="connsiteY123" fmla="*/ 49635 h 536941"/>
              <a:gd name="connsiteX124" fmla="*/ 142314 w 609685"/>
              <a:gd name="connsiteY124" fmla="*/ 29413 h 536941"/>
              <a:gd name="connsiteX125" fmla="*/ 155218 w 609685"/>
              <a:gd name="connsiteY125" fmla="*/ 27318 h 536941"/>
              <a:gd name="connsiteX126" fmla="*/ 413302 w 609685"/>
              <a:gd name="connsiteY126" fmla="*/ 19043 h 536941"/>
              <a:gd name="connsiteX127" fmla="*/ 410234 w 609685"/>
              <a:gd name="connsiteY127" fmla="*/ 21057 h 536941"/>
              <a:gd name="connsiteX128" fmla="*/ 410234 w 609685"/>
              <a:gd name="connsiteY128" fmla="*/ 23555 h 536941"/>
              <a:gd name="connsiteX129" fmla="*/ 412010 w 609685"/>
              <a:gd name="connsiteY129" fmla="*/ 25409 h 536941"/>
              <a:gd name="connsiteX130" fmla="*/ 416369 w 609685"/>
              <a:gd name="connsiteY130" fmla="*/ 23636 h 536941"/>
              <a:gd name="connsiteX131" fmla="*/ 416369 w 609685"/>
              <a:gd name="connsiteY131" fmla="*/ 21138 h 536941"/>
              <a:gd name="connsiteX132" fmla="*/ 414593 w 609685"/>
              <a:gd name="connsiteY132" fmla="*/ 19285 h 536941"/>
              <a:gd name="connsiteX133" fmla="*/ 413302 w 609685"/>
              <a:gd name="connsiteY133" fmla="*/ 19043 h 536941"/>
              <a:gd name="connsiteX134" fmla="*/ 212301 w 609685"/>
              <a:gd name="connsiteY134" fmla="*/ 19027 h 536941"/>
              <a:gd name="connsiteX135" fmla="*/ 211254 w 609685"/>
              <a:gd name="connsiteY135" fmla="*/ 19189 h 536941"/>
              <a:gd name="connsiteX136" fmla="*/ 209159 w 609685"/>
              <a:gd name="connsiteY136" fmla="*/ 23381 h 536941"/>
              <a:gd name="connsiteX137" fmla="*/ 212382 w 609685"/>
              <a:gd name="connsiteY137" fmla="*/ 25639 h 536941"/>
              <a:gd name="connsiteX138" fmla="*/ 215283 w 609685"/>
              <a:gd name="connsiteY138" fmla="*/ 23784 h 536941"/>
              <a:gd name="connsiteX139" fmla="*/ 215444 w 609685"/>
              <a:gd name="connsiteY139" fmla="*/ 21285 h 536941"/>
              <a:gd name="connsiteX140" fmla="*/ 212301 w 609685"/>
              <a:gd name="connsiteY140" fmla="*/ 19027 h 536941"/>
              <a:gd name="connsiteX141" fmla="*/ 405059 w 609685"/>
              <a:gd name="connsiteY141" fmla="*/ 1719 h 536941"/>
              <a:gd name="connsiteX142" fmla="*/ 422181 w 609685"/>
              <a:gd name="connsiteY142" fmla="*/ 1799 h 536941"/>
              <a:gd name="connsiteX143" fmla="*/ 434127 w 609685"/>
              <a:gd name="connsiteY143" fmla="*/ 14047 h 536941"/>
              <a:gd name="connsiteX144" fmla="*/ 433885 w 609685"/>
              <a:gd name="connsiteY144" fmla="*/ 31210 h 536941"/>
              <a:gd name="connsiteX145" fmla="*/ 413302 w 609685"/>
              <a:gd name="connsiteY145" fmla="*/ 44747 h 536941"/>
              <a:gd name="connsiteX146" fmla="*/ 404423 w 609685"/>
              <a:gd name="connsiteY146" fmla="*/ 42894 h 536941"/>
              <a:gd name="connsiteX147" fmla="*/ 392477 w 609685"/>
              <a:gd name="connsiteY147" fmla="*/ 30646 h 536941"/>
              <a:gd name="connsiteX148" fmla="*/ 392719 w 609685"/>
              <a:gd name="connsiteY148" fmla="*/ 13483 h 536941"/>
              <a:gd name="connsiteX149" fmla="*/ 405059 w 609685"/>
              <a:gd name="connsiteY149" fmla="*/ 1719 h 536941"/>
              <a:gd name="connsiteX150" fmla="*/ 205210 w 609685"/>
              <a:gd name="connsiteY150" fmla="*/ 1127 h 536941"/>
              <a:gd name="connsiteX151" fmla="*/ 233574 w 609685"/>
              <a:gd name="connsiteY151" fmla="*/ 15157 h 536941"/>
              <a:gd name="connsiteX152" fmla="*/ 219473 w 609685"/>
              <a:gd name="connsiteY152" fmla="*/ 43539 h 536941"/>
              <a:gd name="connsiteX153" fmla="*/ 212301 w 609685"/>
              <a:gd name="connsiteY153" fmla="*/ 44748 h 536941"/>
              <a:gd name="connsiteX154" fmla="*/ 191109 w 609685"/>
              <a:gd name="connsiteY154" fmla="*/ 29509 h 536941"/>
              <a:gd name="connsiteX155" fmla="*/ 192318 w 609685"/>
              <a:gd name="connsiteY155" fmla="*/ 12335 h 536941"/>
              <a:gd name="connsiteX156" fmla="*/ 205210 w 609685"/>
              <a:gd name="connsiteY156" fmla="*/ 1127 h 536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609685" h="536941">
                <a:moveTo>
                  <a:pt x="163288" y="280647"/>
                </a:moveTo>
                <a:lnTo>
                  <a:pt x="211575" y="280647"/>
                </a:lnTo>
                <a:lnTo>
                  <a:pt x="211575" y="402987"/>
                </a:lnTo>
                <a:cubicBezTo>
                  <a:pt x="211575" y="405565"/>
                  <a:pt x="211978" y="425941"/>
                  <a:pt x="189164" y="425941"/>
                </a:cubicBezTo>
                <a:cubicBezTo>
                  <a:pt x="166351" y="425941"/>
                  <a:pt x="163288" y="406934"/>
                  <a:pt x="163288" y="402987"/>
                </a:cubicBezTo>
                <a:close/>
                <a:moveTo>
                  <a:pt x="398483" y="273238"/>
                </a:moveTo>
                <a:lnTo>
                  <a:pt x="451780" y="273238"/>
                </a:lnTo>
                <a:lnTo>
                  <a:pt x="451780" y="408062"/>
                </a:lnTo>
                <a:cubicBezTo>
                  <a:pt x="451780" y="410881"/>
                  <a:pt x="452183" y="433351"/>
                  <a:pt x="427026" y="433351"/>
                </a:cubicBezTo>
                <a:cubicBezTo>
                  <a:pt x="401870" y="433351"/>
                  <a:pt x="398483" y="412411"/>
                  <a:pt x="398483" y="408062"/>
                </a:cubicBezTo>
                <a:close/>
                <a:moveTo>
                  <a:pt x="72349" y="248972"/>
                </a:moveTo>
                <a:lnTo>
                  <a:pt x="72349" y="494825"/>
                </a:lnTo>
                <a:lnTo>
                  <a:pt x="543547" y="493617"/>
                </a:lnTo>
                <a:lnTo>
                  <a:pt x="543547" y="248972"/>
                </a:lnTo>
                <a:lnTo>
                  <a:pt x="489990" y="248972"/>
                </a:lnTo>
                <a:lnTo>
                  <a:pt x="489990" y="406727"/>
                </a:lnTo>
                <a:cubicBezTo>
                  <a:pt x="489990" y="425409"/>
                  <a:pt x="484103" y="441515"/>
                  <a:pt x="473375" y="452225"/>
                </a:cubicBezTo>
                <a:cubicBezTo>
                  <a:pt x="462728" y="462855"/>
                  <a:pt x="447968" y="468170"/>
                  <a:pt x="429417" y="468170"/>
                </a:cubicBezTo>
                <a:cubicBezTo>
                  <a:pt x="373844" y="468170"/>
                  <a:pt x="361342" y="422672"/>
                  <a:pt x="361342" y="406727"/>
                </a:cubicBezTo>
                <a:lnTo>
                  <a:pt x="361342" y="249294"/>
                </a:lnTo>
                <a:lnTo>
                  <a:pt x="249552" y="249294"/>
                </a:lnTo>
                <a:lnTo>
                  <a:pt x="249552" y="406727"/>
                </a:lnTo>
                <a:cubicBezTo>
                  <a:pt x="249552" y="425409"/>
                  <a:pt x="243664" y="441515"/>
                  <a:pt x="232937" y="452225"/>
                </a:cubicBezTo>
                <a:cubicBezTo>
                  <a:pt x="222371" y="462855"/>
                  <a:pt x="207530" y="468170"/>
                  <a:pt x="188979" y="468170"/>
                </a:cubicBezTo>
                <a:cubicBezTo>
                  <a:pt x="133406" y="468170"/>
                  <a:pt x="120904" y="422672"/>
                  <a:pt x="120904" y="406727"/>
                </a:cubicBezTo>
                <a:lnTo>
                  <a:pt x="120904" y="248972"/>
                </a:lnTo>
                <a:close/>
                <a:moveTo>
                  <a:pt x="142843" y="168685"/>
                </a:moveTo>
                <a:lnTo>
                  <a:pt x="142843" y="406727"/>
                </a:lnTo>
                <a:cubicBezTo>
                  <a:pt x="142843" y="407130"/>
                  <a:pt x="144053" y="446266"/>
                  <a:pt x="188979" y="446266"/>
                </a:cubicBezTo>
                <a:cubicBezTo>
                  <a:pt x="201561" y="446266"/>
                  <a:pt x="211079" y="443126"/>
                  <a:pt x="217451" y="436764"/>
                </a:cubicBezTo>
                <a:cubicBezTo>
                  <a:pt x="223984" y="430161"/>
                  <a:pt x="227613" y="419611"/>
                  <a:pt x="227613" y="407049"/>
                </a:cubicBezTo>
                <a:lnTo>
                  <a:pt x="227613" y="168685"/>
                </a:lnTo>
                <a:close/>
                <a:moveTo>
                  <a:pt x="383281" y="168283"/>
                </a:moveTo>
                <a:lnTo>
                  <a:pt x="383281" y="406727"/>
                </a:lnTo>
                <a:cubicBezTo>
                  <a:pt x="383281" y="407130"/>
                  <a:pt x="384491" y="446347"/>
                  <a:pt x="429417" y="446347"/>
                </a:cubicBezTo>
                <a:cubicBezTo>
                  <a:pt x="442000" y="446347"/>
                  <a:pt x="451517" y="443126"/>
                  <a:pt x="457808" y="436764"/>
                </a:cubicBezTo>
                <a:cubicBezTo>
                  <a:pt x="464422" y="430161"/>
                  <a:pt x="468052" y="419611"/>
                  <a:pt x="468052" y="407049"/>
                </a:cubicBezTo>
                <a:lnTo>
                  <a:pt x="468052" y="168283"/>
                </a:lnTo>
                <a:close/>
                <a:moveTo>
                  <a:pt x="97353" y="123428"/>
                </a:moveTo>
                <a:lnTo>
                  <a:pt x="273023" y="123428"/>
                </a:lnTo>
                <a:lnTo>
                  <a:pt x="273023" y="168685"/>
                </a:lnTo>
                <a:lnTo>
                  <a:pt x="249552" y="168685"/>
                </a:lnTo>
                <a:lnTo>
                  <a:pt x="248987" y="217405"/>
                </a:lnTo>
                <a:lnTo>
                  <a:pt x="360778" y="217405"/>
                </a:lnTo>
                <a:lnTo>
                  <a:pt x="361342" y="166833"/>
                </a:lnTo>
                <a:lnTo>
                  <a:pt x="337145" y="166833"/>
                </a:lnTo>
                <a:lnTo>
                  <a:pt x="337145" y="125280"/>
                </a:lnTo>
                <a:lnTo>
                  <a:pt x="514107" y="125280"/>
                </a:lnTo>
                <a:lnTo>
                  <a:pt x="514107" y="166833"/>
                </a:lnTo>
                <a:lnTo>
                  <a:pt x="489910" y="166833"/>
                </a:lnTo>
                <a:lnTo>
                  <a:pt x="489910" y="218210"/>
                </a:lnTo>
                <a:lnTo>
                  <a:pt x="609685" y="218210"/>
                </a:lnTo>
                <a:lnTo>
                  <a:pt x="609685" y="248972"/>
                </a:lnTo>
                <a:lnTo>
                  <a:pt x="585488" y="248972"/>
                </a:lnTo>
                <a:lnTo>
                  <a:pt x="585488" y="493536"/>
                </a:lnTo>
                <a:lnTo>
                  <a:pt x="609685" y="493536"/>
                </a:lnTo>
                <a:lnTo>
                  <a:pt x="609685" y="535411"/>
                </a:lnTo>
                <a:lnTo>
                  <a:pt x="0" y="536941"/>
                </a:lnTo>
                <a:lnTo>
                  <a:pt x="0" y="494986"/>
                </a:lnTo>
                <a:lnTo>
                  <a:pt x="30407" y="494905"/>
                </a:lnTo>
                <a:lnTo>
                  <a:pt x="30407" y="248972"/>
                </a:lnTo>
                <a:lnTo>
                  <a:pt x="0" y="248972"/>
                </a:lnTo>
                <a:lnTo>
                  <a:pt x="0" y="218210"/>
                </a:lnTo>
                <a:lnTo>
                  <a:pt x="120904" y="218210"/>
                </a:lnTo>
                <a:lnTo>
                  <a:pt x="120904" y="168685"/>
                </a:lnTo>
                <a:lnTo>
                  <a:pt x="97353" y="168685"/>
                </a:lnTo>
                <a:close/>
                <a:moveTo>
                  <a:pt x="238435" y="76032"/>
                </a:moveTo>
                <a:cubicBezTo>
                  <a:pt x="234966" y="76032"/>
                  <a:pt x="232142" y="78853"/>
                  <a:pt x="232142" y="82318"/>
                </a:cubicBezTo>
                <a:cubicBezTo>
                  <a:pt x="232142" y="85865"/>
                  <a:pt x="234966" y="88685"/>
                  <a:pt x="238435" y="88685"/>
                </a:cubicBezTo>
                <a:cubicBezTo>
                  <a:pt x="241986" y="88685"/>
                  <a:pt x="244809" y="85865"/>
                  <a:pt x="244809" y="82318"/>
                </a:cubicBezTo>
                <a:cubicBezTo>
                  <a:pt x="244809" y="78853"/>
                  <a:pt x="241986" y="76032"/>
                  <a:pt x="238435" y="76032"/>
                </a:cubicBezTo>
                <a:close/>
                <a:moveTo>
                  <a:pt x="382878" y="73797"/>
                </a:moveTo>
                <a:cubicBezTo>
                  <a:pt x="379086" y="73797"/>
                  <a:pt x="376343" y="76294"/>
                  <a:pt x="376101" y="79596"/>
                </a:cubicBezTo>
                <a:cubicBezTo>
                  <a:pt x="375940" y="81851"/>
                  <a:pt x="376908" y="83462"/>
                  <a:pt x="377553" y="84187"/>
                </a:cubicBezTo>
                <a:cubicBezTo>
                  <a:pt x="378199" y="84912"/>
                  <a:pt x="379570" y="86201"/>
                  <a:pt x="381910" y="86362"/>
                </a:cubicBezTo>
                <a:lnTo>
                  <a:pt x="382394" y="86443"/>
                </a:lnTo>
                <a:cubicBezTo>
                  <a:pt x="385701" y="86443"/>
                  <a:pt x="388444" y="83865"/>
                  <a:pt x="388686" y="80643"/>
                </a:cubicBezTo>
                <a:cubicBezTo>
                  <a:pt x="388928" y="78307"/>
                  <a:pt x="387879" y="76777"/>
                  <a:pt x="387234" y="75971"/>
                </a:cubicBezTo>
                <a:cubicBezTo>
                  <a:pt x="386589" y="75247"/>
                  <a:pt x="385217" y="73958"/>
                  <a:pt x="382878" y="73797"/>
                </a:cubicBezTo>
                <a:close/>
                <a:moveTo>
                  <a:pt x="466690" y="57441"/>
                </a:moveTo>
                <a:cubicBezTo>
                  <a:pt x="460879" y="57441"/>
                  <a:pt x="455714" y="60902"/>
                  <a:pt x="453454" y="66134"/>
                </a:cubicBezTo>
                <a:cubicBezTo>
                  <a:pt x="451920" y="69676"/>
                  <a:pt x="451840" y="73620"/>
                  <a:pt x="453292" y="77162"/>
                </a:cubicBezTo>
                <a:cubicBezTo>
                  <a:pt x="454664" y="80704"/>
                  <a:pt x="457408" y="83521"/>
                  <a:pt x="460959" y="85051"/>
                </a:cubicBezTo>
                <a:cubicBezTo>
                  <a:pt x="468223" y="88109"/>
                  <a:pt x="476859" y="84568"/>
                  <a:pt x="479925" y="77565"/>
                </a:cubicBezTo>
                <a:cubicBezTo>
                  <a:pt x="481378" y="74023"/>
                  <a:pt x="481459" y="70079"/>
                  <a:pt x="480087" y="66537"/>
                </a:cubicBezTo>
                <a:cubicBezTo>
                  <a:pt x="478634" y="62915"/>
                  <a:pt x="475890" y="60178"/>
                  <a:pt x="472339" y="58648"/>
                </a:cubicBezTo>
                <a:cubicBezTo>
                  <a:pt x="470563" y="57843"/>
                  <a:pt x="468627" y="57441"/>
                  <a:pt x="466690" y="57441"/>
                </a:cubicBezTo>
                <a:close/>
                <a:moveTo>
                  <a:pt x="155218" y="53018"/>
                </a:moveTo>
                <a:cubicBezTo>
                  <a:pt x="153605" y="53018"/>
                  <a:pt x="152073" y="53260"/>
                  <a:pt x="150540" y="53744"/>
                </a:cubicBezTo>
                <a:cubicBezTo>
                  <a:pt x="146911" y="55033"/>
                  <a:pt x="144007" y="57611"/>
                  <a:pt x="142233" y="60994"/>
                </a:cubicBezTo>
                <a:cubicBezTo>
                  <a:pt x="140539" y="64459"/>
                  <a:pt x="140297" y="68406"/>
                  <a:pt x="141507" y="72032"/>
                </a:cubicBezTo>
                <a:cubicBezTo>
                  <a:pt x="144007" y="79363"/>
                  <a:pt x="152315" y="83552"/>
                  <a:pt x="159816" y="81055"/>
                </a:cubicBezTo>
                <a:cubicBezTo>
                  <a:pt x="163445" y="79847"/>
                  <a:pt x="166430" y="77268"/>
                  <a:pt x="168123" y="73804"/>
                </a:cubicBezTo>
                <a:cubicBezTo>
                  <a:pt x="169817" y="70340"/>
                  <a:pt x="170059" y="66473"/>
                  <a:pt x="168849" y="62767"/>
                </a:cubicBezTo>
                <a:cubicBezTo>
                  <a:pt x="166833" y="56966"/>
                  <a:pt x="161348" y="53018"/>
                  <a:pt x="155218" y="53018"/>
                </a:cubicBezTo>
                <a:close/>
                <a:moveTo>
                  <a:pt x="238435" y="50322"/>
                </a:moveTo>
                <a:cubicBezTo>
                  <a:pt x="256105" y="50322"/>
                  <a:pt x="270548" y="64749"/>
                  <a:pt x="270548" y="82399"/>
                </a:cubicBezTo>
                <a:cubicBezTo>
                  <a:pt x="270548" y="100049"/>
                  <a:pt x="256105" y="114395"/>
                  <a:pt x="238435" y="114395"/>
                </a:cubicBezTo>
                <a:cubicBezTo>
                  <a:pt x="220766" y="114395"/>
                  <a:pt x="206404" y="100049"/>
                  <a:pt x="206404" y="82399"/>
                </a:cubicBezTo>
                <a:cubicBezTo>
                  <a:pt x="206404" y="64749"/>
                  <a:pt x="220766" y="50322"/>
                  <a:pt x="238435" y="50322"/>
                </a:cubicBezTo>
                <a:close/>
                <a:moveTo>
                  <a:pt x="384975" y="48183"/>
                </a:moveTo>
                <a:cubicBezTo>
                  <a:pt x="393527" y="48908"/>
                  <a:pt x="401271" y="52854"/>
                  <a:pt x="406838" y="59379"/>
                </a:cubicBezTo>
                <a:cubicBezTo>
                  <a:pt x="412323" y="65823"/>
                  <a:pt x="415066" y="74119"/>
                  <a:pt x="414340" y="82657"/>
                </a:cubicBezTo>
                <a:cubicBezTo>
                  <a:pt x="413049" y="99169"/>
                  <a:pt x="399013" y="112137"/>
                  <a:pt x="382394" y="112137"/>
                </a:cubicBezTo>
                <a:cubicBezTo>
                  <a:pt x="381587" y="112137"/>
                  <a:pt x="380700" y="112057"/>
                  <a:pt x="379812" y="111976"/>
                </a:cubicBezTo>
                <a:cubicBezTo>
                  <a:pt x="371261" y="111332"/>
                  <a:pt x="363517" y="107385"/>
                  <a:pt x="357950" y="100861"/>
                </a:cubicBezTo>
                <a:cubicBezTo>
                  <a:pt x="352384" y="94336"/>
                  <a:pt x="349722" y="86040"/>
                  <a:pt x="350448" y="77502"/>
                </a:cubicBezTo>
                <a:cubicBezTo>
                  <a:pt x="351819" y="60184"/>
                  <a:pt x="367308" y="46652"/>
                  <a:pt x="384975" y="48183"/>
                </a:cubicBezTo>
                <a:close/>
                <a:moveTo>
                  <a:pt x="466690" y="31763"/>
                </a:moveTo>
                <a:cubicBezTo>
                  <a:pt x="472097" y="31763"/>
                  <a:pt x="477504" y="32890"/>
                  <a:pt x="482508" y="35064"/>
                </a:cubicBezTo>
                <a:cubicBezTo>
                  <a:pt x="492354" y="39249"/>
                  <a:pt x="500021" y="47057"/>
                  <a:pt x="503976" y="57039"/>
                </a:cubicBezTo>
                <a:cubicBezTo>
                  <a:pt x="507930" y="66939"/>
                  <a:pt x="507769" y="77806"/>
                  <a:pt x="503491" y="87626"/>
                </a:cubicBezTo>
                <a:cubicBezTo>
                  <a:pt x="497196" y="102357"/>
                  <a:pt x="482750" y="111855"/>
                  <a:pt x="466609" y="111855"/>
                </a:cubicBezTo>
                <a:cubicBezTo>
                  <a:pt x="461202" y="111855"/>
                  <a:pt x="455875" y="110809"/>
                  <a:pt x="450791" y="108635"/>
                </a:cubicBezTo>
                <a:cubicBezTo>
                  <a:pt x="440944" y="104369"/>
                  <a:pt x="433358" y="96561"/>
                  <a:pt x="429404" y="86660"/>
                </a:cubicBezTo>
                <a:cubicBezTo>
                  <a:pt x="425368" y="76760"/>
                  <a:pt x="425530" y="65812"/>
                  <a:pt x="429807" y="55992"/>
                </a:cubicBezTo>
                <a:cubicBezTo>
                  <a:pt x="436102" y="41262"/>
                  <a:pt x="450629" y="31763"/>
                  <a:pt x="466690" y="31763"/>
                </a:cubicBezTo>
                <a:close/>
                <a:moveTo>
                  <a:pt x="155218" y="27318"/>
                </a:moveTo>
                <a:cubicBezTo>
                  <a:pt x="172398" y="27318"/>
                  <a:pt x="187642" y="38275"/>
                  <a:pt x="193207" y="54549"/>
                </a:cubicBezTo>
                <a:cubicBezTo>
                  <a:pt x="196595" y="64700"/>
                  <a:pt x="195869" y="75577"/>
                  <a:pt x="191110" y="85164"/>
                </a:cubicBezTo>
                <a:cubicBezTo>
                  <a:pt x="186351" y="94751"/>
                  <a:pt x="178125" y="101921"/>
                  <a:pt x="167962" y="105386"/>
                </a:cubicBezTo>
                <a:cubicBezTo>
                  <a:pt x="163849" y="106755"/>
                  <a:pt x="159493" y="107480"/>
                  <a:pt x="155138" y="107480"/>
                </a:cubicBezTo>
                <a:cubicBezTo>
                  <a:pt x="137958" y="107480"/>
                  <a:pt x="122634" y="96523"/>
                  <a:pt x="117149" y="80249"/>
                </a:cubicBezTo>
                <a:cubicBezTo>
                  <a:pt x="113681" y="70098"/>
                  <a:pt x="114407" y="59222"/>
                  <a:pt x="119165" y="49635"/>
                </a:cubicBezTo>
                <a:cubicBezTo>
                  <a:pt x="123924" y="40047"/>
                  <a:pt x="132151" y="32877"/>
                  <a:pt x="142314" y="29413"/>
                </a:cubicBezTo>
                <a:cubicBezTo>
                  <a:pt x="146508" y="28043"/>
                  <a:pt x="150782" y="27318"/>
                  <a:pt x="155218" y="27318"/>
                </a:cubicBezTo>
                <a:close/>
                <a:moveTo>
                  <a:pt x="413302" y="19043"/>
                </a:moveTo>
                <a:cubicBezTo>
                  <a:pt x="412010" y="19043"/>
                  <a:pt x="410719" y="19849"/>
                  <a:pt x="410234" y="21057"/>
                </a:cubicBezTo>
                <a:cubicBezTo>
                  <a:pt x="409912" y="21863"/>
                  <a:pt x="409912" y="22750"/>
                  <a:pt x="410234" y="23555"/>
                </a:cubicBezTo>
                <a:cubicBezTo>
                  <a:pt x="410557" y="24361"/>
                  <a:pt x="411203" y="25006"/>
                  <a:pt x="412010" y="25409"/>
                </a:cubicBezTo>
                <a:cubicBezTo>
                  <a:pt x="413544" y="26053"/>
                  <a:pt x="415643" y="25247"/>
                  <a:pt x="416369" y="23636"/>
                </a:cubicBezTo>
                <a:cubicBezTo>
                  <a:pt x="416692" y="22830"/>
                  <a:pt x="416692" y="21944"/>
                  <a:pt x="416369" y="21138"/>
                </a:cubicBezTo>
                <a:cubicBezTo>
                  <a:pt x="416046" y="20332"/>
                  <a:pt x="415400" y="19607"/>
                  <a:pt x="414593" y="19285"/>
                </a:cubicBezTo>
                <a:cubicBezTo>
                  <a:pt x="414190" y="19124"/>
                  <a:pt x="413705" y="19043"/>
                  <a:pt x="413302" y="19043"/>
                </a:cubicBezTo>
                <a:close/>
                <a:moveTo>
                  <a:pt x="212301" y="19027"/>
                </a:moveTo>
                <a:cubicBezTo>
                  <a:pt x="211979" y="19027"/>
                  <a:pt x="211576" y="19027"/>
                  <a:pt x="211254" y="19189"/>
                </a:cubicBezTo>
                <a:cubicBezTo>
                  <a:pt x="209481" y="19753"/>
                  <a:pt x="208595" y="21688"/>
                  <a:pt x="209159" y="23381"/>
                </a:cubicBezTo>
                <a:cubicBezTo>
                  <a:pt x="209642" y="24752"/>
                  <a:pt x="210932" y="25639"/>
                  <a:pt x="212382" y="25639"/>
                </a:cubicBezTo>
                <a:cubicBezTo>
                  <a:pt x="214235" y="25155"/>
                  <a:pt x="214880" y="24591"/>
                  <a:pt x="215283" y="23784"/>
                </a:cubicBezTo>
                <a:cubicBezTo>
                  <a:pt x="215686" y="22978"/>
                  <a:pt x="215766" y="22091"/>
                  <a:pt x="215444" y="21285"/>
                </a:cubicBezTo>
                <a:cubicBezTo>
                  <a:pt x="215041" y="19914"/>
                  <a:pt x="213752" y="19027"/>
                  <a:pt x="212301" y="19027"/>
                </a:cubicBezTo>
                <a:close/>
                <a:moveTo>
                  <a:pt x="405059" y="1719"/>
                </a:moveTo>
                <a:cubicBezTo>
                  <a:pt x="410436" y="-417"/>
                  <a:pt x="416611" y="-578"/>
                  <a:pt x="422181" y="1799"/>
                </a:cubicBezTo>
                <a:cubicBezTo>
                  <a:pt x="427669" y="4136"/>
                  <a:pt x="431867" y="8487"/>
                  <a:pt x="434127" y="14047"/>
                </a:cubicBezTo>
                <a:cubicBezTo>
                  <a:pt x="436306" y="19607"/>
                  <a:pt x="436306" y="25650"/>
                  <a:pt x="433885" y="31210"/>
                </a:cubicBezTo>
                <a:cubicBezTo>
                  <a:pt x="430333" y="39429"/>
                  <a:pt x="422261" y="44747"/>
                  <a:pt x="413302" y="44747"/>
                </a:cubicBezTo>
                <a:cubicBezTo>
                  <a:pt x="410234" y="44747"/>
                  <a:pt x="407248" y="44103"/>
                  <a:pt x="404423" y="42894"/>
                </a:cubicBezTo>
                <a:cubicBezTo>
                  <a:pt x="398934" y="40557"/>
                  <a:pt x="394656" y="36206"/>
                  <a:pt x="392477" y="30646"/>
                </a:cubicBezTo>
                <a:cubicBezTo>
                  <a:pt x="390297" y="25086"/>
                  <a:pt x="390378" y="18962"/>
                  <a:pt x="392719" y="13483"/>
                </a:cubicBezTo>
                <a:cubicBezTo>
                  <a:pt x="395100" y="7964"/>
                  <a:pt x="399681" y="3854"/>
                  <a:pt x="405059" y="1719"/>
                </a:cubicBezTo>
                <a:close/>
                <a:moveTo>
                  <a:pt x="205210" y="1127"/>
                </a:moveTo>
                <a:cubicBezTo>
                  <a:pt x="216492" y="-2743"/>
                  <a:pt x="229707" y="3708"/>
                  <a:pt x="233574" y="15157"/>
                </a:cubicBezTo>
                <a:cubicBezTo>
                  <a:pt x="237523" y="26848"/>
                  <a:pt x="231238" y="39588"/>
                  <a:pt x="219473" y="43539"/>
                </a:cubicBezTo>
                <a:cubicBezTo>
                  <a:pt x="217217" y="44345"/>
                  <a:pt x="214799" y="44748"/>
                  <a:pt x="212301" y="44748"/>
                </a:cubicBezTo>
                <a:cubicBezTo>
                  <a:pt x="202712" y="44748"/>
                  <a:pt x="194171" y="38620"/>
                  <a:pt x="191109" y="29509"/>
                </a:cubicBezTo>
                <a:cubicBezTo>
                  <a:pt x="189256" y="23784"/>
                  <a:pt x="189659" y="17737"/>
                  <a:pt x="192318" y="12335"/>
                </a:cubicBezTo>
                <a:cubicBezTo>
                  <a:pt x="194977" y="7013"/>
                  <a:pt x="199489" y="2982"/>
                  <a:pt x="205210" y="1127"/>
                </a:cubicBezTo>
                <a:close/>
              </a:path>
            </a:pathLst>
          </a:custGeom>
          <a:gradFill>
            <a:gsLst>
              <a:gs pos="0">
                <a:srgbClr val="0079BD"/>
              </a:gs>
              <a:gs pos="100000">
                <a:srgbClr val="00B0F0"/>
              </a:gs>
            </a:gsLst>
            <a:lin ang="5400000" scaled="0"/>
          </a:gra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7643702" y="3230650"/>
            <a:ext cx="3825721" cy="68135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控制伺服电机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S(M)G09舵机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: 圆角 23"/>
          <p:cNvSpPr/>
          <p:nvPr/>
        </p:nvSpPr>
        <p:spPr>
          <a:xfrm>
            <a:off x="857885" y="937260"/>
            <a:ext cx="10512425" cy="5374640"/>
          </a:xfrm>
          <a:prstGeom prst="roundRect">
            <a:avLst>
              <a:gd name="adj" fmla="val 3435"/>
            </a:avLst>
          </a:prstGeom>
          <a:solidFill>
            <a:schemeClr val="bg1"/>
          </a:solidFill>
          <a:ln>
            <a:noFill/>
          </a:ln>
          <a:effectLst>
            <a:outerShdw blurRad="5969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081694" y="310251"/>
            <a:ext cx="1402080" cy="5340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sz="2400" b="1" dirty="0"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现象</a:t>
            </a:r>
            <a:endParaRPr lang="zh-CN" altLang="en-US" sz="2400" b="1" dirty="0">
              <a:gradFill>
                <a:gsLst>
                  <a:gs pos="0">
                    <a:srgbClr val="00B0F0"/>
                  </a:gs>
                  <a:gs pos="100000">
                    <a:srgbClr val="0070C0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895342" y="0"/>
            <a:ext cx="0" cy="590550"/>
          </a:xfrm>
          <a:prstGeom prst="line">
            <a:avLst/>
          </a:prstGeom>
          <a:ln w="28575">
            <a:gradFill>
              <a:gsLst>
                <a:gs pos="0">
                  <a:srgbClr val="00B0F0"/>
                </a:gs>
                <a:gs pos="100000">
                  <a:srgbClr val="0070C0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839788" y="553867"/>
            <a:ext cx="109520" cy="109520"/>
          </a:xfrm>
          <a:prstGeom prst="ellipse">
            <a:avLst/>
          </a:prstGeom>
          <a:gradFill>
            <a:gsLst>
              <a:gs pos="0">
                <a:srgbClr val="00B0F0"/>
              </a:gs>
              <a:gs pos="100000">
                <a:srgbClr val="0070C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858090" y="572169"/>
            <a:ext cx="72916" cy="729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277637" y="1307098"/>
            <a:ext cx="1198880" cy="386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gradFill>
                  <a:gsLst>
                    <a:gs pos="0">
                      <a:srgbClr val="0079BD"/>
                    </a:gs>
                    <a:gs pos="100000">
                      <a:srgbClr val="00B0F0"/>
                    </a:gs>
                  </a:gsLst>
                  <a:lin ang="27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视频</a:t>
            </a:r>
            <a:r>
              <a:rPr lang="zh-CN" altLang="en-US" sz="1600" b="1" dirty="0">
                <a:gradFill>
                  <a:gsLst>
                    <a:gs pos="0">
                      <a:srgbClr val="0079BD"/>
                    </a:gs>
                    <a:gs pos="100000">
                      <a:srgbClr val="00B0F0"/>
                    </a:gs>
                  </a:gsLst>
                  <a:lin ang="27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如下：</a:t>
            </a:r>
            <a:endParaRPr lang="zh-CN" altLang="en-US" sz="1600" b="1" dirty="0">
              <a:gradFill>
                <a:gsLst>
                  <a:gs pos="0">
                    <a:srgbClr val="0079BD"/>
                  </a:gs>
                  <a:gs pos="100000">
                    <a:srgbClr val="00B0F0"/>
                  </a:gs>
                </a:gsLst>
                <a:lin ang="27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: 圆角 22"/>
          <p:cNvSpPr/>
          <p:nvPr/>
        </p:nvSpPr>
        <p:spPr>
          <a:xfrm>
            <a:off x="1183546" y="1418615"/>
            <a:ext cx="45719" cy="21655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79BD"/>
              </a:gs>
              <a:gs pos="100000">
                <a:srgbClr val="00B0F0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pic>
        <p:nvPicPr>
          <p:cNvPr id="3" name="67b2f67c32fc4a206644e6d79248c9e0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77620" y="2074545"/>
            <a:ext cx="5257800" cy="310007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839585" y="2279650"/>
            <a:ext cx="3940810" cy="22987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391525" y="4806315"/>
            <a:ext cx="13868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雷达图</a:t>
            </a:r>
            <a:endParaRPr lang="zh-CN" altLang="en-US"/>
          </a:p>
        </p:txBody>
      </p:sp>
    </p:spTree>
    <p:custDataLst>
      <p:tags r:id="rId7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t="7000" r="1000" b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76935" y="1627505"/>
            <a:ext cx="4442460" cy="3540760"/>
          </a:xfrm>
          <a:prstGeom prst="rect">
            <a:avLst/>
          </a:prstGeom>
          <a:gradFill flip="none" rotWithShape="1">
            <a:gsLst>
              <a:gs pos="100000">
                <a:srgbClr val="0498D7">
                  <a:alpha val="0"/>
                </a:srgbClr>
              </a:gs>
              <a:gs pos="0">
                <a:srgbClr val="00B0F0">
                  <a:alpha val="28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585585" y="1628775"/>
            <a:ext cx="4442460" cy="3539490"/>
          </a:xfrm>
          <a:prstGeom prst="rect">
            <a:avLst/>
          </a:prstGeom>
          <a:gradFill>
            <a:gsLst>
              <a:gs pos="100000">
                <a:srgbClr val="0498D7">
                  <a:alpha val="0"/>
                </a:srgbClr>
              </a:gs>
              <a:gs pos="0">
                <a:srgbClr val="09C5F1">
                  <a:alpha val="24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flipH="1">
            <a:off x="6584950" y="1628775"/>
            <a:ext cx="76200" cy="353885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71739" y="4025270"/>
            <a:ext cx="4071046" cy="755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spc="-30" dirty="0">
                <a:solidFill>
                  <a:srgbClr val="203864">
                    <a:alpha val="100000"/>
                  </a:srgbClr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超声波的传播速度一般为343</a:t>
            </a:r>
            <a:r>
              <a:rPr lang="en-US" spc="-30" dirty="0">
                <a:solidFill>
                  <a:srgbClr val="203864">
                    <a:alpha val="100000"/>
                  </a:srgbClr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 </a:t>
            </a:r>
            <a:r>
              <a:rPr spc="-30" dirty="0">
                <a:solidFill>
                  <a:srgbClr val="203864">
                    <a:alpha val="100000"/>
                  </a:srgbClr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m/s，当声速或温度变化时，测量结果会出现偏差。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Times New Roman" panose="02020603050405020304" charset="0"/>
              <a:ea typeface="微软雅黑 Light" panose="020B0502040204020203" pitchFamily="34" charset="-122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81264" y="2341066"/>
            <a:ext cx="4071046" cy="108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spc="-30" dirty="0">
                <a:solidFill>
                  <a:srgbClr val="203864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超声波探测仪可以测量目标物体与传感器之间的距离，精度取决于超声波模块的性能和距离等因素。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838359" y="2325826"/>
            <a:ext cx="4071046" cy="108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spc="-30" dirty="0">
                <a:solidFill>
                  <a:srgbClr val="203864">
                    <a:alpha val="100000"/>
                  </a:srgbClr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超声波雷达的测量范围较小，一般为</a:t>
            </a:r>
            <a:r>
              <a:rPr lang="en-US" spc="-30" dirty="0">
                <a:solidFill>
                  <a:srgbClr val="203864">
                    <a:alpha val="100000"/>
                  </a:srgbClr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  </a:t>
            </a:r>
            <a:r>
              <a:rPr spc="-30" dirty="0">
                <a:solidFill>
                  <a:srgbClr val="203864">
                    <a:alpha val="100000"/>
                  </a:srgbClr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2</a:t>
            </a:r>
            <a:r>
              <a:rPr lang="zh-CN" spc="-30" dirty="0">
                <a:solidFill>
                  <a:srgbClr val="203864">
                    <a:alpha val="100000"/>
                  </a:srgbClr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～</a:t>
            </a:r>
            <a:r>
              <a:rPr spc="-30" dirty="0">
                <a:solidFill>
                  <a:srgbClr val="203864">
                    <a:alpha val="100000"/>
                  </a:srgbClr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4</a:t>
            </a:r>
            <a:r>
              <a:rPr lang="en-US" spc="-30" dirty="0">
                <a:solidFill>
                  <a:srgbClr val="203864">
                    <a:alpha val="100000"/>
                  </a:srgbClr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 m</a:t>
            </a:r>
            <a:r>
              <a:rPr spc="-30" dirty="0">
                <a:solidFill>
                  <a:srgbClr val="203864">
                    <a:alpha val="100000"/>
                  </a:srgbClr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，而且在极远或极近的情况下，精度会受到很大影响。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Times New Roman" panose="02020603050405020304" charset="0"/>
              <a:ea typeface="微软雅黑 Light" panose="020B0502040204020203" pitchFamily="34" charset="-122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838315" y="4010025"/>
            <a:ext cx="4070985" cy="11582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just">
              <a:lnSpc>
                <a:spcPct val="120000"/>
              </a:lnSpc>
            </a:pPr>
            <a:r>
              <a:rPr spc="-30" dirty="0">
                <a:solidFill>
                  <a:srgbClr val="203864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Arduino控制舵机自动从一侧到另一侧往复转动</a:t>
            </a:r>
            <a:r>
              <a:rPr lang="zh-CN" spc="-30" dirty="0">
                <a:solidFill>
                  <a:srgbClr val="203864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，</a:t>
            </a:r>
            <a:r>
              <a:rPr lang="zh-CN" altLang="en-US" spc="-30" dirty="0">
                <a:solidFill>
                  <a:srgbClr val="203864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同时</a:t>
            </a:r>
            <a:r>
              <a:rPr spc="-30" dirty="0">
                <a:solidFill>
                  <a:srgbClr val="203864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串口上传角度、距离信息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ct val="120000"/>
              </a:lnSpc>
            </a:pPr>
            <a:endParaRPr lang="zh-CN" altLang="en-US" dirty="0">
              <a:solidFill>
                <a:schemeClr val="bg2">
                  <a:lumMod val="50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81694" y="310251"/>
            <a:ext cx="1402080" cy="5340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实验结论</a:t>
            </a:r>
            <a:endParaRPr lang="zh-CN" altLang="en-US" sz="2400" b="1" dirty="0">
              <a:gradFill>
                <a:gsLst>
                  <a:gs pos="0">
                    <a:srgbClr val="00B0F0"/>
                  </a:gs>
                  <a:gs pos="100000">
                    <a:srgbClr val="0070C0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895342" y="0"/>
            <a:ext cx="0" cy="590550"/>
          </a:xfrm>
          <a:prstGeom prst="line">
            <a:avLst/>
          </a:prstGeom>
          <a:ln w="28575">
            <a:gradFill>
              <a:gsLst>
                <a:gs pos="0">
                  <a:srgbClr val="00B0F0"/>
                </a:gs>
                <a:gs pos="100000">
                  <a:srgbClr val="0070C0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839788" y="553867"/>
            <a:ext cx="109520" cy="109520"/>
          </a:xfrm>
          <a:prstGeom prst="ellipse">
            <a:avLst/>
          </a:prstGeom>
          <a:gradFill>
            <a:gsLst>
              <a:gs pos="0">
                <a:srgbClr val="00B0F0"/>
              </a:gs>
              <a:gs pos="100000">
                <a:srgbClr val="0070C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858090" y="572169"/>
            <a:ext cx="72916" cy="729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flipH="1">
            <a:off x="854075" y="1627505"/>
            <a:ext cx="76200" cy="354076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108832" y="1881042"/>
            <a:ext cx="1062990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00" b="1" dirty="0">
                <a:solidFill>
                  <a:srgbClr val="00B0F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结论一</a:t>
            </a:r>
            <a:endParaRPr lang="zh-CN" altLang="en-US" sz="2300" b="1" dirty="0">
              <a:solidFill>
                <a:srgbClr val="00B0F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838358" y="1881042"/>
            <a:ext cx="1062990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00" b="1" dirty="0">
                <a:solidFill>
                  <a:srgbClr val="00B0F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结论</a:t>
            </a:r>
            <a:r>
              <a:rPr lang="zh-CN" altLang="en-US" sz="2300" b="1" dirty="0">
                <a:solidFill>
                  <a:srgbClr val="00B0F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二</a:t>
            </a:r>
            <a:endParaRPr lang="zh-CN" altLang="en-US" sz="2300" b="1" dirty="0">
              <a:solidFill>
                <a:srgbClr val="00B0F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127882" y="3564764"/>
            <a:ext cx="1062990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sz="2300" b="1" dirty="0"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1"/>
                </a:gradFill>
                <a:latin typeface="苹方 特粗" panose="020B0800000000000000" pitchFamily="34" charset="-122"/>
                <a:ea typeface="苹方 特粗" panose="020B0800000000000000" pitchFamily="34" charset="-122"/>
              </a:rPr>
              <a:t>结论</a:t>
            </a:r>
            <a:r>
              <a:rPr lang="zh-CN" altLang="en-US" sz="2300" b="1" dirty="0"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1"/>
                </a:gradFill>
                <a:latin typeface="苹方 特粗" panose="020B0800000000000000" pitchFamily="34" charset="-122"/>
                <a:ea typeface="苹方 特粗" panose="020B0800000000000000" pitchFamily="34" charset="-122"/>
              </a:rPr>
              <a:t>三</a:t>
            </a:r>
            <a:endParaRPr lang="zh-CN" altLang="en-US" sz="2300" b="1" dirty="0">
              <a:gradFill>
                <a:gsLst>
                  <a:gs pos="0">
                    <a:srgbClr val="00B0F0"/>
                  </a:gs>
                  <a:gs pos="100000">
                    <a:srgbClr val="0070C0"/>
                  </a:gs>
                </a:gsLst>
                <a:lin ang="5400000" scaled="1"/>
              </a:gra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838358" y="3564764"/>
            <a:ext cx="1062990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00" b="1" dirty="0">
                <a:gradFill>
                  <a:gsLst>
                    <a:gs pos="0">
                      <a:srgbClr val="00B0F0"/>
                    </a:gs>
                    <a:gs pos="100000">
                      <a:srgbClr val="0070C0"/>
                    </a:gs>
                  </a:gsLst>
                  <a:lin ang="5400000" scaled="1"/>
                </a:gradFill>
                <a:latin typeface="苹方 特粗" panose="020B0800000000000000" pitchFamily="34" charset="-122"/>
                <a:ea typeface="苹方 特粗" panose="020B0800000000000000" pitchFamily="34" charset="-122"/>
              </a:rPr>
              <a:t>结论四</a:t>
            </a:r>
            <a:endParaRPr lang="zh-CN" altLang="en-US" sz="2300" b="1" dirty="0">
              <a:gradFill>
                <a:gsLst>
                  <a:gs pos="0">
                    <a:srgbClr val="00B0F0"/>
                  </a:gs>
                  <a:gs pos="100000">
                    <a:srgbClr val="0070C0"/>
                  </a:gs>
                </a:gsLst>
                <a:lin ang="5400000" scaled="1"/>
              </a:gra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059170" y="80645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4140*2441*0*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BEAUTIFY_FLAG" val=""/>
</p:tagLst>
</file>

<file path=ppt/tags/tag3.xml><?xml version="1.0" encoding="utf-8"?>
<p:tagLst xmlns:p="http://schemas.openxmlformats.org/presentationml/2006/main">
  <p:tag name="KSO_WM_UNIT_PLACING_PICTURE_USER_VIEWPORT" val="{&quot;height&quot;:8400,&quot;width&quot;:14400}"/>
  <p:tag name="KSO_WM_BEAUTIFY_FLAG" val=""/>
</p:tagLst>
</file>

<file path=ppt/tags/tag4.xml><?xml version="1.0" encoding="utf-8"?>
<p:tagLst xmlns:p="http://schemas.openxmlformats.org/presentationml/2006/main">
  <p:tag name="ISLIDE.ICON" val="#376204;#374035;#381952;#375860;"/>
</p:tagLst>
</file>

<file path=ppt/tags/tag5.xml><?xml version="1.0" encoding="utf-8"?>
<p:tagLst xmlns:p="http://schemas.openxmlformats.org/presentationml/2006/main">
  <p:tag name="KSO_WPP_MARK_KEY" val="552a65d5-2af7-48be-b9e3-6dbafadf46c9"/>
  <p:tag name="COMMONDATA" val="eyJoZGlkIjoiNTdmZTMzOWVjNGJmMDlhMjFlOGQ0OTFiZmZjM2JmNTkifQ==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0F0"/>
      </a:accent1>
      <a:accent2>
        <a:srgbClr val="78CA8E"/>
      </a:accent2>
      <a:accent3>
        <a:srgbClr val="78CA8E"/>
      </a:accent3>
      <a:accent4>
        <a:srgbClr val="C7EBB2"/>
      </a:accent4>
      <a:accent5>
        <a:srgbClr val="F4B18E"/>
      </a:accent5>
      <a:accent6>
        <a:srgbClr val="C490AA"/>
      </a:accent6>
      <a:hlink>
        <a:srgbClr val="64B6C9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B0F0"/>
        </a:solidFill>
        <a:ln>
          <a:solidFill>
            <a:srgbClr val="00B0F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586</Words>
  <Application>WPS 演示</Application>
  <PresentationFormat>宽屏</PresentationFormat>
  <Paragraphs>69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7" baseType="lpstr">
      <vt:lpstr>Arial</vt:lpstr>
      <vt:lpstr>宋体</vt:lpstr>
      <vt:lpstr>Wingdings</vt:lpstr>
      <vt:lpstr>微软雅黑 Light</vt:lpstr>
      <vt:lpstr>思源宋体 Heavy</vt:lpstr>
      <vt:lpstr>Arial</vt:lpstr>
      <vt:lpstr>苹方 特粗</vt:lpstr>
      <vt:lpstr>微软雅黑</vt:lpstr>
      <vt:lpstr>黑体</vt:lpstr>
      <vt:lpstr>等线</vt:lpstr>
      <vt:lpstr>Arial Unicode MS</vt:lpstr>
      <vt:lpstr>等线 Light</vt:lpstr>
      <vt:lpstr>华文中宋</vt:lpstr>
      <vt:lpstr>MS PGothic</vt:lpstr>
      <vt:lpstr>Arial Rounded MT Bold</vt:lpstr>
      <vt:lpstr>Century</vt:lpstr>
      <vt:lpstr>Tw Cen MT Condensed Extra Bold</vt:lpstr>
      <vt:lpstr>Tw Cen MT</vt:lpstr>
      <vt:lpstr>Trebuchet MS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WPS_819233791</cp:lastModifiedBy>
  <cp:revision>318</cp:revision>
  <dcterms:created xsi:type="dcterms:W3CDTF">2020-03-23T04:30:00Z</dcterms:created>
  <dcterms:modified xsi:type="dcterms:W3CDTF">2023-05-27T15:40:22Z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5F8704279F184DFE8A6E8A5A802610B2_12</vt:lpwstr>
  </property>
  <property fmtid="{D5CDD505-2E9C-101B-9397-08002B2CF9AE}" pid="3" name="KSOProductBuildVer">
    <vt:lpwstr>2052-11.1.0.14309</vt:lpwstr>
  </property>
</Properties>
</file>

<file path=docProps/thumbnail.jpeg>
</file>